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0" r:id="rId4"/>
    <p:sldId id="375" r:id="rId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261">
          <p15:clr>
            <a:srgbClr val="A4A3A4"/>
          </p15:clr>
        </p15:guide>
        <p15:guide id="4" orient="horz" pos="617">
          <p15:clr>
            <a:srgbClr val="A4A3A4"/>
          </p15:clr>
        </p15:guide>
        <p15:guide id="5" pos="5533">
          <p15:clr>
            <a:srgbClr val="A4A3A4"/>
          </p15:clr>
        </p15:guide>
        <p15:guide id="6" pos="4766">
          <p15:clr>
            <a:srgbClr val="A4A3A4"/>
          </p15:clr>
        </p15:guide>
        <p15:guide id="7" pos="4650">
          <p15:clr>
            <a:srgbClr val="A4A3A4"/>
          </p15:clr>
        </p15:guide>
        <p15:guide id="8" pos="1119">
          <p15:clr>
            <a:srgbClr val="A4A3A4"/>
          </p15:clr>
        </p15:guide>
        <p15:guide id="9" pos="3767">
          <p15:clr>
            <a:srgbClr val="A4A3A4"/>
          </p15:clr>
        </p15:guide>
        <p15:guide id="10" pos="3883">
          <p15:clr>
            <a:srgbClr val="A4A3A4"/>
          </p15:clr>
        </p15:guide>
        <p15:guide id="11" pos="2033">
          <p15:clr>
            <a:srgbClr val="A4A3A4"/>
          </p15:clr>
        </p15:guide>
        <p15:guide id="12" pos="3008">
          <p15:clr>
            <a:srgbClr val="A4A3A4"/>
          </p15:clr>
        </p15:guide>
        <p15:guide id="13" pos="1255">
          <p15:clr>
            <a:srgbClr val="A4A3A4"/>
          </p15:clr>
        </p15:guide>
        <p15:guide id="14" pos="380">
          <p15:clr>
            <a:srgbClr val="A4A3A4"/>
          </p15:clr>
        </p15:guide>
        <p15:guide id="15" pos="2137">
          <p15:clr>
            <a:srgbClr val="A4A3A4"/>
          </p15:clr>
        </p15:guide>
        <p15:guide id="16" pos="2895">
          <p15:clr>
            <a:srgbClr val="A4A3A4"/>
          </p15:clr>
        </p15:guide>
        <p15:guide id="17" orient="horz" pos="730">
          <p15:clr>
            <a:srgbClr val="A4A3A4"/>
          </p15:clr>
        </p15:guide>
        <p15:guide id="18" pos="5530">
          <p15:clr>
            <a:srgbClr val="A4A3A4"/>
          </p15:clr>
        </p15:guide>
        <p15:guide id="19" pos="1137">
          <p15:clr>
            <a:srgbClr val="A4A3A4"/>
          </p15:clr>
        </p15:guide>
        <p15:guide id="20" pos="2021">
          <p15:clr>
            <a:srgbClr val="A4A3A4"/>
          </p15:clr>
        </p15:guide>
        <p15:guide id="21" pos="376">
          <p15:clr>
            <a:srgbClr val="A4A3A4"/>
          </p15:clr>
        </p15:guide>
        <p15:guide id="22" pos="46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ijter P.L. de (Pieter)" initials="RPd(" lastIdx="1" clrIdx="0">
    <p:extLst>
      <p:ext uri="{19B8F6BF-5375-455C-9EA6-DF929625EA0E}">
        <p15:presenceInfo xmlns:p15="http://schemas.microsoft.com/office/powerpoint/2012/main" userId="S::130817@rotterdam.nl::90020118-32bf-47ea-9359-24ea35e84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0066CC"/>
    <a:srgbClr val="3399FF"/>
    <a:srgbClr val="464646"/>
    <a:srgbClr val="484848"/>
    <a:srgbClr val="474747"/>
    <a:srgbClr val="585858"/>
    <a:srgbClr val="DFE0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87" autoAdjust="0"/>
  </p:normalViewPr>
  <p:slideViewPr>
    <p:cSldViewPr snapToGrid="0" showGuides="1">
      <p:cViewPr varScale="1">
        <p:scale>
          <a:sx n="110" d="100"/>
          <a:sy n="110" d="100"/>
        </p:scale>
        <p:origin x="840" y="102"/>
      </p:cViewPr>
      <p:guideLst>
        <p:guide orient="horz" pos="3936"/>
        <p:guide orient="horz" pos="727"/>
        <p:guide orient="horz" pos="261"/>
        <p:guide orient="horz" pos="617"/>
        <p:guide pos="5533"/>
        <p:guide pos="4766"/>
        <p:guide pos="4650"/>
        <p:guide pos="1119"/>
        <p:guide pos="3767"/>
        <p:guide pos="3883"/>
        <p:guide pos="2033"/>
        <p:guide pos="3008"/>
        <p:guide pos="1255"/>
        <p:guide pos="380"/>
        <p:guide pos="2137"/>
        <p:guide pos="2895"/>
        <p:guide orient="horz" pos="730"/>
        <p:guide pos="5530"/>
        <p:guide pos="1137"/>
        <p:guide pos="2021"/>
        <p:guide pos="376"/>
        <p:guide pos="46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920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EB352615-9B30-EA40-8E95-5F5DFD2D0742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2891884E-8B4B-D346-9EB5-55B40492C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33413"/>
            <a:ext cx="5880100" cy="441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9425" y="5189538"/>
            <a:ext cx="5929313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7A31D50C-6F5A-B549-A715-562F86ACD4EA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endParaRPr lang="en-US" sz="1000"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fld id="{B81F4A39-7051-B449-ABA8-BAF3CAE6EFDB}" type="slidenum">
              <a:rPr lang="en-US" sz="1000">
                <a:cs typeface="+mn-cs"/>
              </a:rPr>
              <a:pPr defTabSz="920750">
                <a:defRPr/>
              </a:pPr>
              <a:t>‹nr.›</a:t>
            </a:fld>
            <a:endParaRPr lang="en-US" sz="1000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9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79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38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0"/>
            <a:ext cx="4095750" cy="100791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603251" y="0"/>
            <a:ext cx="3992562" cy="1004888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gray">
          <a:xfrm>
            <a:off x="603778" y="1163638"/>
            <a:ext cx="4000501" cy="4002087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775200" y="1163638"/>
            <a:ext cx="4008438" cy="5694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8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3" y="0"/>
            <a:ext cx="4095750" cy="100791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603251" y="0"/>
            <a:ext cx="3992562" cy="1004888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0" y="1163638"/>
            <a:ext cx="8783638" cy="56943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tangle 27"/>
          <p:cNvSpPr>
            <a:spLocks noChangeArrowheads="1"/>
          </p:cNvSpPr>
          <p:nvPr userDrawn="1"/>
        </p:nvSpPr>
        <p:spPr bwMode="gray">
          <a:xfrm>
            <a:off x="603778" y="1163638"/>
            <a:ext cx="4000501" cy="4002087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046164"/>
            <a:ext cx="8174038" cy="52022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0" indent="-25200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0" indent="-252000"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0" indent="-252000"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 marL="0" indent="-252000"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9" name="Rechte verbindingslijn 3"/>
          <p:cNvCxnSpPr/>
          <p:nvPr userDrawn="1"/>
        </p:nvCxnSpPr>
        <p:spPr>
          <a:xfrm>
            <a:off x="0" y="6489681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0800" y="420688"/>
            <a:ext cx="1041400" cy="355600"/>
          </a:xfrm>
          <a:prstGeom prst="rect">
            <a:avLst/>
          </a:prstGeom>
        </p:spPr>
      </p:pic>
      <p:sp>
        <p:nvSpPr>
          <p:cNvPr id="1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11188" y="6591300"/>
            <a:ext cx="1124479" cy="179388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73AC649C-A405-9B4A-8C4B-FBE8CA3EAAA3}" type="datetime1">
              <a:rPr lang="nl-NL" smtClean="0"/>
              <a:pPr>
                <a:defRPr/>
              </a:pPr>
              <a:t>1-12-2022</a:t>
            </a:fld>
            <a:endParaRPr lang="en-US" dirty="0"/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2001838" y="6592888"/>
            <a:ext cx="5384801" cy="17938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369300" y="6592888"/>
            <a:ext cx="414338" cy="17938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0619E35-E05B-DC4F-9511-28DBEF1CDC9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3249" y="1046163"/>
            <a:ext cx="3992563" cy="50498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3pPr>
            <a:lvl4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4pPr>
            <a:lvl5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1188" y="6591300"/>
            <a:ext cx="1124479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49C-A405-9B4A-8C4B-FBE8CA3EAAA3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9300" y="6592888"/>
            <a:ext cx="414338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9E35-E05B-DC4F-9511-28DBEF1CDC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791075" y="1046163"/>
            <a:ext cx="3992563" cy="50498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2pPr>
            <a:lvl3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3pPr>
            <a:lvl4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4pPr>
            <a:lvl5pPr marL="0" indent="-252000">
              <a:buFont typeface="Arial"/>
              <a:buChar char="•"/>
              <a:defRPr sz="2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11188" y="6591300"/>
            <a:ext cx="1124479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EA56B-4312-F845-8680-B34574EAD8B9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369300" y="6592888"/>
            <a:ext cx="414338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DB8A-3FA1-6443-A630-41ABCC904D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11188" y="6591300"/>
            <a:ext cx="1124479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3983-010D-7C45-9DD6-C91395D60AA6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369300" y="6592888"/>
            <a:ext cx="414338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13F33-8FB7-B840-9F8B-200BA2B00E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8783637" cy="624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87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1188" y="6591300"/>
            <a:ext cx="1124479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4007-5BC7-854B-B761-C6C8100763B0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9300" y="6592888"/>
            <a:ext cx="414338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AD9E-5EE3-184D-B808-0DFA85282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03250" y="1163638"/>
            <a:ext cx="3992563" cy="5084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775201" y="1163638"/>
            <a:ext cx="4008437" cy="5084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1188" y="6591300"/>
            <a:ext cx="1124479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4007-5BC7-854B-B761-C6C8100763B0}" type="datetime1">
              <a:rPr lang="nl-NL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001838" y="6592888"/>
            <a:ext cx="5384801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Voorbeeldpresentatie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69300" y="6592888"/>
            <a:ext cx="414338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AD9E-5EE3-184D-B808-0DFA85282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603250" y="1163638"/>
            <a:ext cx="3992563" cy="5084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775201" y="1163637"/>
            <a:ext cx="4008437" cy="24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775200" y="3800400"/>
            <a:ext cx="4008438" cy="24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6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09600" y="1046164"/>
            <a:ext cx="8174038" cy="520223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0" indent="-2520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b="0" i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2pPr>
            <a:lvl3pPr marL="0" indent="-2520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b="0" i="0">
                <a:solidFill>
                  <a:srgbClr val="FFFFFF"/>
                </a:solidFill>
                <a:latin typeface="Arial"/>
                <a:ea typeface="Arial" charset="0"/>
                <a:cs typeface="Arial"/>
              </a:defRPr>
            </a:lvl3pPr>
            <a:lvl4pPr marL="0" indent="-2520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b="0" i="0">
                <a:solidFill>
                  <a:srgbClr val="FFFFFF"/>
                </a:solidFill>
                <a:latin typeface="Arial"/>
                <a:ea typeface="Arial" charset="0"/>
                <a:cs typeface="Arial"/>
              </a:defRPr>
            </a:lvl4pPr>
            <a:lvl5pPr marL="0" indent="-2520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400" b="0" i="0">
                <a:solidFill>
                  <a:srgbClr val="FFFFFF"/>
                </a:solidFill>
                <a:latin typeface="Arial"/>
                <a:ea typeface="Arial" charset="0"/>
                <a:cs typeface="Arial"/>
              </a:defRPr>
            </a:lvl5pPr>
            <a:lvl6pPr marL="2955925" indent="-15875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13125" indent="-15875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70325" indent="-15875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27525" indent="-15875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gray">
          <a:xfrm>
            <a:off x="-18000" y="0"/>
            <a:ext cx="9162000" cy="6876000"/>
          </a:xfrm>
          <a:prstGeom prst="rect">
            <a:avLst/>
          </a:prstGeom>
          <a:solidFill>
            <a:srgbClr val="464646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srgbClr val="484848"/>
              </a:solidFill>
              <a:cs typeface="+mn-cs"/>
            </a:endParaRPr>
          </a:p>
        </p:txBody>
      </p:sp>
      <p:cxnSp>
        <p:nvCxnSpPr>
          <p:cNvPr id="15" name="Rechte verbindingslijn 3"/>
          <p:cNvCxnSpPr/>
          <p:nvPr/>
        </p:nvCxnSpPr>
        <p:spPr>
          <a:xfrm>
            <a:off x="0" y="6489681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0800" y="420688"/>
            <a:ext cx="1041400" cy="355600"/>
          </a:xfrm>
          <a:prstGeom prst="rect">
            <a:avLst/>
          </a:prstGeom>
        </p:spPr>
      </p:pic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11188" y="414339"/>
            <a:ext cx="6669088" cy="56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11188" y="6591300"/>
            <a:ext cx="1124479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nl-NL"/>
              <a:t>22 januari 2016</a:t>
            </a:r>
            <a:endParaRPr lang="en-US"/>
          </a:p>
        </p:txBody>
      </p:sp>
      <p:sp>
        <p:nvSpPr>
          <p:cNvPr id="32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001838" y="6592888"/>
            <a:ext cx="5384801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dirty="0" err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Gemeente Rotterdam - </a:t>
            </a:r>
          </a:p>
        </p:txBody>
      </p:sp>
      <p:sp>
        <p:nvSpPr>
          <p:cNvPr id="3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369300" y="6592888"/>
            <a:ext cx="41433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8" r:id="rId2"/>
    <p:sldLayoutId id="2147483738" r:id="rId3"/>
    <p:sldLayoutId id="2147483740" r:id="rId4"/>
    <p:sldLayoutId id="2147483742" r:id="rId5"/>
    <p:sldLayoutId id="2147483743" r:id="rId6"/>
    <p:sldLayoutId id="2147483750" r:id="rId7"/>
    <p:sldLayoutId id="2147483749" r:id="rId8"/>
  </p:sldLayoutIdLst>
  <p:hf hdr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en-US" sz="2400" b="1" i="0" dirty="0">
          <a:solidFill>
            <a:srgbClr val="FFFFFF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1pPr>
      <a:lvl2pPr marL="4572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2pPr>
      <a:lvl3pPr marL="9144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3pPr>
      <a:lvl4pPr marL="13716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4pPr>
      <a:lvl5pPr marL="18288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5pPr>
      <a:lvl6pPr marL="29559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34131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8703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43275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163638"/>
            <a:ext cx="4008438" cy="5694362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603250" y="1171659"/>
            <a:ext cx="3992563" cy="38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9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400" b="1" i="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0" i="0">
                <a:solidFill>
                  <a:schemeClr val="bg1"/>
                </a:solidFill>
                <a:latin typeface="Arial for Rotterdam"/>
                <a:ea typeface="+mn-ea"/>
                <a:cs typeface="Arial for Rotterdam"/>
              </a:defRPr>
            </a:lvl2pPr>
            <a:lvl3pPr marL="1149350" indent="-2349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3pPr>
            <a:lvl4pPr marL="1730375" indent="-3587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4pPr>
            <a:lvl5pPr marL="2339975" indent="-5111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5pPr>
            <a:lvl6pPr marL="29559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131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703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275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nl-NL" b="0" dirty="0"/>
          </a:p>
          <a:p>
            <a:pPr algn="ctr"/>
            <a:r>
              <a:rPr lang="en-US" sz="2800" b="0" dirty="0" err="1">
                <a:solidFill>
                  <a:schemeClr val="bg1"/>
                </a:solidFill>
                <a:latin typeface="+mn-lt"/>
                <a:cs typeface="Arial for Rotterdam"/>
              </a:rPr>
              <a:t>Totaal</a:t>
            </a:r>
            <a:endParaRPr lang="en-US" sz="2800" b="0" dirty="0">
              <a:solidFill>
                <a:schemeClr val="bg1"/>
              </a:solidFill>
              <a:latin typeface="+mn-lt"/>
              <a:cs typeface="Arial for Rotterdam"/>
            </a:endParaRPr>
          </a:p>
          <a:p>
            <a:r>
              <a:rPr lang="en-US" sz="2800" b="0" dirty="0">
                <a:solidFill>
                  <a:schemeClr val="bg1"/>
                </a:solidFill>
                <a:latin typeface="+mn-lt"/>
                <a:cs typeface="Arial for Rotterdam"/>
              </a:rPr>
              <a:t>        3-Dimensionaal</a:t>
            </a:r>
          </a:p>
          <a:p>
            <a:pPr algn="ctr"/>
            <a:r>
              <a:rPr lang="en-US" sz="2800" b="0" dirty="0">
                <a:solidFill>
                  <a:schemeClr val="bg1"/>
                </a:solidFill>
                <a:latin typeface="+mn-lt"/>
                <a:cs typeface="Arial for Rotterdam"/>
              </a:rPr>
              <a:t>(T3D)</a:t>
            </a:r>
          </a:p>
          <a:p>
            <a:pPr algn="ctr"/>
            <a:r>
              <a:rPr lang="en-US" sz="2800" b="0" dirty="0" err="1">
                <a:solidFill>
                  <a:schemeClr val="bg1"/>
                </a:solidFill>
                <a:latin typeface="+mn-lt"/>
                <a:cs typeface="Arial for Rotterdam"/>
              </a:rPr>
              <a:t>Gebouwen</a:t>
            </a:r>
            <a:endParaRPr lang="en-US" sz="2800" b="0" dirty="0">
              <a:solidFill>
                <a:schemeClr val="bg1"/>
              </a:solidFill>
              <a:latin typeface="+mn-lt"/>
              <a:cs typeface="Arial for Rotterdam"/>
            </a:endParaRPr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1079B274-C247-4C87-8F9D-02A19D96BB3C}"/>
              </a:ext>
            </a:extLst>
          </p:cNvPr>
          <p:cNvSpPr txBox="1">
            <a:spLocks/>
          </p:cNvSpPr>
          <p:nvPr/>
        </p:nvSpPr>
        <p:spPr>
          <a:xfrm>
            <a:off x="603250" y="4658838"/>
            <a:ext cx="2932112" cy="65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3AC649C-A405-9B4A-8C4B-FBE8CA3EAAA3}" type="datetime1">
              <a:rPr lang="nl-NL" sz="1200" smtClean="0">
                <a:solidFill>
                  <a:schemeClr val="bg1"/>
                </a:solidFill>
              </a:rPr>
              <a:pPr>
                <a:defRPr/>
              </a:pPr>
              <a:t>1-12-2022</a:t>
            </a:fld>
            <a:r>
              <a:rPr lang="nl-NL" sz="1200" dirty="0">
                <a:solidFill>
                  <a:schemeClr val="bg1"/>
                </a:solidFill>
              </a:rPr>
              <a:t>/ Pieter de Ruijter/ 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06 51317029/ pl.deruijter@rotterdam.nl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0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hthoek 90">
            <a:extLst>
              <a:ext uri="{FF2B5EF4-FFF2-40B4-BE49-F238E27FC236}">
                <a16:creationId xmlns:a16="http://schemas.microsoft.com/office/drawing/2014/main" id="{0C517E40-78D4-4585-B4F9-ACEE07C60C0E}"/>
              </a:ext>
            </a:extLst>
          </p:cNvPr>
          <p:cNvSpPr/>
          <p:nvPr/>
        </p:nvSpPr>
        <p:spPr>
          <a:xfrm>
            <a:off x="8153809" y="3882506"/>
            <a:ext cx="777240" cy="5105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BOR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A18C29-14DC-4714-B7A9-B9B987E09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3AC649C-A405-9B4A-8C4B-FBE8CA3EAAA3}" type="datetime1">
              <a:rPr lang="nl-NL" smtClean="0"/>
              <a:pPr>
                <a:defRPr/>
              </a:pPr>
              <a:t>1-12-2022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B8A0610-46E6-4025-AC40-7B54C5D8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619E35-E05B-DC4F-9511-28DBEF1CDC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07C1A7D9-BEF4-4F9C-8C77-8CD7AD33E682}"/>
              </a:ext>
            </a:extLst>
          </p:cNvPr>
          <p:cNvSpPr/>
          <p:nvPr/>
        </p:nvSpPr>
        <p:spPr>
          <a:xfrm>
            <a:off x="4745991" y="3893591"/>
            <a:ext cx="777240" cy="510540"/>
          </a:xfrm>
          <a:prstGeom prst="rect">
            <a:avLst/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WOZ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20FC8522-0F28-4FD1-8242-F929D7F900EA}"/>
              </a:ext>
            </a:extLst>
          </p:cNvPr>
          <p:cNvSpPr/>
          <p:nvPr/>
        </p:nvSpPr>
        <p:spPr>
          <a:xfrm>
            <a:off x="5972969" y="3890843"/>
            <a:ext cx="777240" cy="510540"/>
          </a:xfrm>
          <a:prstGeom prst="rect">
            <a:avLst/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BAG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FF9EAE05-A3E5-4F52-88B6-463F20383416}"/>
              </a:ext>
            </a:extLst>
          </p:cNvPr>
          <p:cNvSpPr/>
          <p:nvPr/>
        </p:nvSpPr>
        <p:spPr>
          <a:xfrm>
            <a:off x="7139940" y="3885904"/>
            <a:ext cx="777240" cy="510540"/>
          </a:xfrm>
          <a:prstGeom prst="rect">
            <a:avLst/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BGT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19E4A758-136B-42F1-975E-C9A1BD755B3B}"/>
              </a:ext>
            </a:extLst>
          </p:cNvPr>
          <p:cNvGrpSpPr/>
          <p:nvPr/>
        </p:nvGrpSpPr>
        <p:grpSpPr>
          <a:xfrm>
            <a:off x="6750209" y="3933261"/>
            <a:ext cx="694531" cy="215444"/>
            <a:chOff x="6788309" y="3933261"/>
            <a:chExt cx="694531" cy="215444"/>
          </a:xfrm>
        </p:grpSpPr>
        <p:cxnSp>
          <p:nvCxnSpPr>
            <p:cNvPr id="53" name="Rechte verbindingslijn met pijl 52" descr="GeoBag">
              <a:extLst>
                <a:ext uri="{FF2B5EF4-FFF2-40B4-BE49-F238E27FC236}">
                  <a16:creationId xmlns:a16="http://schemas.microsoft.com/office/drawing/2014/main" id="{68441075-FEE2-48BF-B4D7-65A4B49D340E}"/>
                </a:ext>
              </a:extLst>
            </p:cNvPr>
            <p:cNvCxnSpPr>
              <a:stCxn id="44" idx="3"/>
              <a:endCxn id="45" idx="1"/>
            </p:cNvCxnSpPr>
            <p:nvPr/>
          </p:nvCxnSpPr>
          <p:spPr>
            <a:xfrm flipV="1">
              <a:off x="6788309" y="4141174"/>
              <a:ext cx="389731" cy="4939"/>
            </a:xfrm>
            <a:prstGeom prst="straightConnector1">
              <a:avLst/>
            </a:prstGeom>
            <a:ln w="9525">
              <a:solidFill>
                <a:srgbClr val="00B0F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A11716FA-0230-4BF8-9325-CBCD9ACD1A1A}"/>
                </a:ext>
              </a:extLst>
            </p:cNvPr>
            <p:cNvSpPr txBox="1"/>
            <p:nvPr/>
          </p:nvSpPr>
          <p:spPr>
            <a:xfrm>
              <a:off x="6804660" y="3933261"/>
              <a:ext cx="6781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sz="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F35D4037-BD29-49CF-A75B-01EF9BBEBF50}"/>
              </a:ext>
            </a:extLst>
          </p:cNvPr>
          <p:cNvGrpSpPr/>
          <p:nvPr/>
        </p:nvGrpSpPr>
        <p:grpSpPr>
          <a:xfrm>
            <a:off x="5523231" y="3932876"/>
            <a:ext cx="610869" cy="215985"/>
            <a:chOff x="5523231" y="3932876"/>
            <a:chExt cx="610869" cy="215985"/>
          </a:xfrm>
        </p:grpSpPr>
        <p:cxnSp>
          <p:nvCxnSpPr>
            <p:cNvPr id="55" name="Rechte verbindingslijn met pijl 54">
              <a:extLst>
                <a:ext uri="{FF2B5EF4-FFF2-40B4-BE49-F238E27FC236}">
                  <a16:creationId xmlns:a16="http://schemas.microsoft.com/office/drawing/2014/main" id="{78C554B5-4F93-4EED-A19C-74F201FA1C92}"/>
                </a:ext>
              </a:extLst>
            </p:cNvPr>
            <p:cNvCxnSpPr>
              <a:stCxn id="44" idx="1"/>
              <a:endCxn id="43" idx="3"/>
            </p:cNvCxnSpPr>
            <p:nvPr/>
          </p:nvCxnSpPr>
          <p:spPr>
            <a:xfrm flipH="1">
              <a:off x="5523231" y="4146113"/>
              <a:ext cx="449738" cy="2748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FEAD6EAB-95F6-4E7D-AA2D-4A37CB763F64}"/>
                </a:ext>
              </a:extLst>
            </p:cNvPr>
            <p:cNvSpPr txBox="1"/>
            <p:nvPr/>
          </p:nvSpPr>
          <p:spPr>
            <a:xfrm>
              <a:off x="5539740" y="3932876"/>
              <a:ext cx="5943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sz="800" b="1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05216103-7C33-4E08-9CCB-81A20515A762}"/>
              </a:ext>
            </a:extLst>
          </p:cNvPr>
          <p:cNvGrpSpPr/>
          <p:nvPr/>
        </p:nvGrpSpPr>
        <p:grpSpPr>
          <a:xfrm>
            <a:off x="3280911" y="131401"/>
            <a:ext cx="2544779" cy="711931"/>
            <a:chOff x="2019300" y="115634"/>
            <a:chExt cx="5130704" cy="711931"/>
          </a:xfrm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3D36E49B-7D05-4082-A9C4-7BD7E72D47AB}"/>
                </a:ext>
              </a:extLst>
            </p:cNvPr>
            <p:cNvSpPr/>
            <p:nvPr/>
          </p:nvSpPr>
          <p:spPr>
            <a:xfrm>
              <a:off x="2019300" y="115634"/>
              <a:ext cx="5105400" cy="54848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00B050"/>
                </a:solidFill>
              </a:endParaRP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D7E2D1D8-E298-4FCC-B6A3-10889CB8027A}"/>
                </a:ext>
              </a:extLst>
            </p:cNvPr>
            <p:cNvSpPr txBox="1"/>
            <p:nvPr/>
          </p:nvSpPr>
          <p:spPr>
            <a:xfrm>
              <a:off x="2044603" y="181234"/>
              <a:ext cx="5105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chemeClr val="bg1"/>
                  </a:solidFill>
                </a:rPr>
                <a:t>3D keten (gebouwen)</a:t>
              </a:r>
            </a:p>
          </p:txBody>
        </p:sp>
      </p:grpSp>
      <p:cxnSp>
        <p:nvCxnSpPr>
          <p:cNvPr id="10" name="Verbindingslijn: gebogen 9">
            <a:extLst>
              <a:ext uri="{FF2B5EF4-FFF2-40B4-BE49-F238E27FC236}">
                <a16:creationId xmlns:a16="http://schemas.microsoft.com/office/drawing/2014/main" id="{1E6D4595-652F-4A88-854C-8E19ED25D7F3}"/>
              </a:ext>
            </a:extLst>
          </p:cNvPr>
          <p:cNvCxnSpPr>
            <a:cxnSpLocks/>
            <a:stCxn id="43" idx="0"/>
            <a:endCxn id="44" idx="0"/>
          </p:cNvCxnSpPr>
          <p:nvPr/>
        </p:nvCxnSpPr>
        <p:spPr>
          <a:xfrm rot="5400000" flipH="1" flipV="1">
            <a:off x="5746726" y="3278728"/>
            <a:ext cx="2748" cy="1226978"/>
          </a:xfrm>
          <a:prstGeom prst="bentConnector3">
            <a:avLst>
              <a:gd name="adj1" fmla="val 4779294"/>
            </a:avLst>
          </a:prstGeom>
          <a:ln w="9525">
            <a:solidFill>
              <a:srgbClr val="3399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2B370FB0-E552-44BF-8C5D-138B94DB1410}"/>
              </a:ext>
            </a:extLst>
          </p:cNvPr>
          <p:cNvCxnSpPr>
            <a:cxnSpLocks/>
            <a:endCxn id="43" idx="2"/>
          </p:cNvCxnSpPr>
          <p:nvPr/>
        </p:nvCxnSpPr>
        <p:spPr>
          <a:xfrm rot="10800000" flipV="1">
            <a:off x="5134612" y="4402773"/>
            <a:ext cx="1154425" cy="1358"/>
          </a:xfrm>
          <a:prstGeom prst="bentConnector4">
            <a:avLst>
              <a:gd name="adj1" fmla="val -248"/>
              <a:gd name="adj2" fmla="val 10094919"/>
            </a:avLst>
          </a:prstGeom>
          <a:ln w="9525">
            <a:solidFill>
              <a:srgbClr val="3399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ep 13">
            <a:extLst>
              <a:ext uri="{FF2B5EF4-FFF2-40B4-BE49-F238E27FC236}">
                <a16:creationId xmlns:a16="http://schemas.microsoft.com/office/drawing/2014/main" id="{FF8CF7A4-9132-498C-B62D-845828C47EC0}"/>
              </a:ext>
            </a:extLst>
          </p:cNvPr>
          <p:cNvGrpSpPr/>
          <p:nvPr/>
        </p:nvGrpSpPr>
        <p:grpSpPr>
          <a:xfrm>
            <a:off x="4282440" y="3893052"/>
            <a:ext cx="3510306" cy="2517910"/>
            <a:chOff x="4282440" y="3893052"/>
            <a:chExt cx="3510306" cy="2517910"/>
          </a:xfrm>
        </p:grpSpPr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340D23D6-5E64-4C51-9615-B885AD582EE3}"/>
                </a:ext>
              </a:extLst>
            </p:cNvPr>
            <p:cNvGrpSpPr/>
            <p:nvPr/>
          </p:nvGrpSpPr>
          <p:grpSpPr>
            <a:xfrm>
              <a:off x="5684520" y="4404360"/>
              <a:ext cx="777240" cy="1751332"/>
              <a:chOff x="5684520" y="4404360"/>
              <a:chExt cx="777240" cy="1751332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41E06B1-AEB1-4B0E-8D64-3E82715EF2AD}"/>
                  </a:ext>
                </a:extLst>
              </p:cNvPr>
              <p:cNvSpPr/>
              <p:nvPr/>
            </p:nvSpPr>
            <p:spPr>
              <a:xfrm>
                <a:off x="5684520" y="5645152"/>
                <a:ext cx="777240" cy="510540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/>
                  <a:t>SBS</a:t>
                </a:r>
              </a:p>
            </p:txBody>
          </p:sp>
          <p:cxnSp>
            <p:nvCxnSpPr>
              <p:cNvPr id="66" name="Verbindingslijn: gebogen 65">
                <a:extLst>
                  <a:ext uri="{FF2B5EF4-FFF2-40B4-BE49-F238E27FC236}">
                    <a16:creationId xmlns:a16="http://schemas.microsoft.com/office/drawing/2014/main" id="{3ED79993-F349-4C0D-A504-168F5F5589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03214" y="4891406"/>
                <a:ext cx="1240792" cy="266700"/>
              </a:xfrm>
              <a:prstGeom prst="bentConnector3">
                <a:avLst>
                  <a:gd name="adj1" fmla="val 28506"/>
                </a:avLst>
              </a:prstGeom>
              <a:ln w="9525">
                <a:solidFill>
                  <a:srgbClr val="3399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B184E78A-C203-4489-9159-18C9B8021E80}"/>
                </a:ext>
              </a:extLst>
            </p:cNvPr>
            <p:cNvGrpSpPr/>
            <p:nvPr/>
          </p:nvGrpSpPr>
          <p:grpSpPr>
            <a:xfrm>
              <a:off x="4282440" y="5900422"/>
              <a:ext cx="1402080" cy="510540"/>
              <a:chOff x="4541520" y="5900422"/>
              <a:chExt cx="1143000" cy="510540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7D444128-A8B7-4460-89E5-C4BD45FB47EE}"/>
                  </a:ext>
                </a:extLst>
              </p:cNvPr>
              <p:cNvSpPr/>
              <p:nvPr/>
            </p:nvSpPr>
            <p:spPr>
              <a:xfrm>
                <a:off x="4541520" y="5900422"/>
                <a:ext cx="777240" cy="510540"/>
              </a:xfrm>
              <a:prstGeom prst="rect">
                <a:avLst/>
              </a:prstGeom>
              <a:solidFill>
                <a:srgbClr val="0066CC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 b="1" dirty="0"/>
                  <a:t>Interne afnemers</a:t>
                </a:r>
              </a:p>
            </p:txBody>
          </p:sp>
          <p:cxnSp>
            <p:nvCxnSpPr>
              <p:cNvPr id="8" name="Verbindingslijn: gebogen 7">
                <a:extLst>
                  <a:ext uri="{FF2B5EF4-FFF2-40B4-BE49-F238E27FC236}">
                    <a16:creationId xmlns:a16="http://schemas.microsoft.com/office/drawing/2014/main" id="{A57D7C8B-D84F-4DB0-8884-EA3D09564E7F}"/>
                  </a:ext>
                </a:extLst>
              </p:cNvPr>
              <p:cNvCxnSpPr>
                <a:stCxn id="50" idx="1"/>
                <a:endCxn id="26" idx="3"/>
              </p:cNvCxnSpPr>
              <p:nvPr/>
            </p:nvCxnSpPr>
            <p:spPr>
              <a:xfrm rot="10800000" flipV="1">
                <a:off x="5318760" y="5900422"/>
                <a:ext cx="365760" cy="255270"/>
              </a:xfrm>
              <a:prstGeom prst="bentConnector3">
                <a:avLst/>
              </a:prstGeom>
              <a:ln w="9525">
                <a:solidFill>
                  <a:srgbClr val="3399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AAD45C52-25C0-43F4-919D-FE1448F23EFC}"/>
                </a:ext>
              </a:extLst>
            </p:cNvPr>
            <p:cNvGrpSpPr/>
            <p:nvPr/>
          </p:nvGrpSpPr>
          <p:grpSpPr>
            <a:xfrm>
              <a:off x="6644644" y="3893052"/>
              <a:ext cx="1148102" cy="2469488"/>
              <a:chOff x="6644644" y="3893052"/>
              <a:chExt cx="1148102" cy="2469488"/>
            </a:xfrm>
          </p:grpSpPr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883D14FB-88CE-4EE3-BE20-9FF95B5F5292}"/>
                  </a:ext>
                </a:extLst>
              </p:cNvPr>
              <p:cNvGrpSpPr/>
              <p:nvPr/>
            </p:nvGrpSpPr>
            <p:grpSpPr>
              <a:xfrm>
                <a:off x="6644644" y="3893052"/>
                <a:ext cx="1148102" cy="2469488"/>
                <a:chOff x="6644644" y="3893052"/>
                <a:chExt cx="1148102" cy="2469488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E1567CA1-25D0-445C-B7F5-72CD0E3B66A5}"/>
                    </a:ext>
                  </a:extLst>
                </p:cNvPr>
                <p:cNvSpPr/>
                <p:nvPr/>
              </p:nvSpPr>
              <p:spPr>
                <a:xfrm>
                  <a:off x="6827519" y="5852000"/>
                  <a:ext cx="965227" cy="510540"/>
                </a:xfrm>
                <a:prstGeom prst="rect">
                  <a:avLst/>
                </a:prstGeom>
                <a:solidFill>
                  <a:srgbClr val="3399FF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200" b="1" dirty="0" err="1"/>
                    <a:t>Terug-melding</a:t>
                  </a:r>
                  <a:endParaRPr lang="nl-NL" sz="1200" b="1" dirty="0"/>
                </a:p>
              </p:txBody>
            </p:sp>
            <p:cxnSp>
              <p:nvCxnSpPr>
                <p:cNvPr id="25" name="Verbindingslijn: gebogen 24">
                  <a:extLst>
                    <a:ext uri="{FF2B5EF4-FFF2-40B4-BE49-F238E27FC236}">
                      <a16:creationId xmlns:a16="http://schemas.microsoft.com/office/drawing/2014/main" id="{3270B546-6E24-4A89-8770-44AAFCBEF1B6}"/>
                    </a:ext>
                  </a:extLst>
                </p:cNvPr>
                <p:cNvCxnSpPr>
                  <a:cxnSpLocks/>
                  <a:stCxn id="51" idx="3"/>
                </p:cNvCxnSpPr>
                <p:nvPr/>
              </p:nvCxnSpPr>
              <p:spPr>
                <a:xfrm flipH="1" flipV="1">
                  <a:off x="6644644" y="3893052"/>
                  <a:ext cx="1148102" cy="2214218"/>
                </a:xfrm>
                <a:prstGeom prst="bentConnector4">
                  <a:avLst>
                    <a:gd name="adj1" fmla="val -16593"/>
                    <a:gd name="adj2" fmla="val 106353"/>
                  </a:avLst>
                </a:prstGeom>
                <a:ln w="9525">
                  <a:solidFill>
                    <a:srgbClr val="3399FF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Verbindingslijn: gebogen 53">
                <a:extLst>
                  <a:ext uri="{FF2B5EF4-FFF2-40B4-BE49-F238E27FC236}">
                    <a16:creationId xmlns:a16="http://schemas.microsoft.com/office/drawing/2014/main" id="{313AFA75-E607-4CFD-9F79-CC05BAAA74DD}"/>
                  </a:ext>
                </a:extLst>
              </p:cNvPr>
              <p:cNvCxnSpPr>
                <a:stCxn id="48" idx="3"/>
              </p:cNvCxnSpPr>
              <p:nvPr/>
            </p:nvCxnSpPr>
            <p:spPr>
              <a:xfrm>
                <a:off x="6807213" y="5169372"/>
                <a:ext cx="236220" cy="693734"/>
              </a:xfrm>
              <a:prstGeom prst="bentConnector2">
                <a:avLst/>
              </a:prstGeom>
              <a:ln w="9525">
                <a:solidFill>
                  <a:srgbClr val="3399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ep 103">
            <a:extLst>
              <a:ext uri="{FF2B5EF4-FFF2-40B4-BE49-F238E27FC236}">
                <a16:creationId xmlns:a16="http://schemas.microsoft.com/office/drawing/2014/main" id="{27CFE78D-547C-4DBE-A21B-01B93078841D}"/>
              </a:ext>
            </a:extLst>
          </p:cNvPr>
          <p:cNvGrpSpPr/>
          <p:nvPr/>
        </p:nvGrpSpPr>
        <p:grpSpPr>
          <a:xfrm>
            <a:off x="4735196" y="4401983"/>
            <a:ext cx="3235017" cy="1023444"/>
            <a:chOff x="4778363" y="4390877"/>
            <a:chExt cx="3235017" cy="1023444"/>
          </a:xfrm>
        </p:grpSpPr>
        <p:cxnSp>
          <p:nvCxnSpPr>
            <p:cNvPr id="64" name="Rechte verbindingslijn met pijl 63">
              <a:extLst>
                <a:ext uri="{FF2B5EF4-FFF2-40B4-BE49-F238E27FC236}">
                  <a16:creationId xmlns:a16="http://schemas.microsoft.com/office/drawing/2014/main" id="{11E9475E-91E4-4C22-88A6-7D9D314D3B5D}"/>
                </a:ext>
              </a:extLst>
            </p:cNvPr>
            <p:cNvCxnSpPr/>
            <p:nvPr/>
          </p:nvCxnSpPr>
          <p:spPr>
            <a:xfrm>
              <a:off x="7635240" y="4403590"/>
              <a:ext cx="0" cy="499406"/>
            </a:xfrm>
            <a:prstGeom prst="straightConnector1">
              <a:avLst/>
            </a:prstGeom>
            <a:ln w="9525">
              <a:solidFill>
                <a:srgbClr val="3399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172603D4-E76B-4FDF-82D1-A6477ABE0E02}"/>
                </a:ext>
              </a:extLst>
            </p:cNvPr>
            <p:cNvGrpSpPr/>
            <p:nvPr/>
          </p:nvGrpSpPr>
          <p:grpSpPr>
            <a:xfrm>
              <a:off x="4778363" y="4393025"/>
              <a:ext cx="3235017" cy="1021296"/>
              <a:chOff x="4778363" y="4393025"/>
              <a:chExt cx="3235017" cy="1021296"/>
            </a:xfrm>
          </p:grpSpPr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D7941D9D-5062-4443-A7AA-A85C89FAE652}"/>
                  </a:ext>
                </a:extLst>
              </p:cNvPr>
              <p:cNvGrpSpPr/>
              <p:nvPr/>
            </p:nvGrpSpPr>
            <p:grpSpPr>
              <a:xfrm>
                <a:off x="4778363" y="4878548"/>
                <a:ext cx="3235017" cy="535773"/>
                <a:chOff x="4778363" y="4878548"/>
                <a:chExt cx="3235017" cy="535773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30143079-CCCD-4057-8870-7A04D62AF94A}"/>
                    </a:ext>
                  </a:extLst>
                </p:cNvPr>
                <p:cNvSpPr/>
                <p:nvPr/>
              </p:nvSpPr>
              <p:spPr>
                <a:xfrm>
                  <a:off x="4778363" y="4903781"/>
                  <a:ext cx="777240" cy="510540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200" b="1" dirty="0"/>
                    <a:t>LV WOZ</a:t>
                  </a: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788DA96E-CC4D-40E9-B5C0-294BCAA6EE24}"/>
                    </a:ext>
                  </a:extLst>
                </p:cNvPr>
                <p:cNvSpPr/>
                <p:nvPr/>
              </p:nvSpPr>
              <p:spPr>
                <a:xfrm>
                  <a:off x="6073140" y="4902996"/>
                  <a:ext cx="777240" cy="510540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200" b="1" dirty="0"/>
                    <a:t>LV BAG</a:t>
                  </a: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A73BC855-3B59-402B-93FD-81907968F27F}"/>
                    </a:ext>
                  </a:extLst>
                </p:cNvPr>
                <p:cNvSpPr/>
                <p:nvPr/>
              </p:nvSpPr>
              <p:spPr>
                <a:xfrm>
                  <a:off x="7236140" y="4878548"/>
                  <a:ext cx="777240" cy="510540"/>
                </a:xfrm>
                <a:prstGeom prst="rect">
                  <a:avLst/>
                </a:prstGeom>
                <a:solidFill>
                  <a:srgbClr val="FF9900"/>
                </a:solidFill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1200" b="1" dirty="0"/>
                    <a:t>LV BGT</a:t>
                  </a:r>
                </a:p>
              </p:txBody>
            </p:sp>
          </p:grpSp>
          <p:cxnSp>
            <p:nvCxnSpPr>
              <p:cNvPr id="62" name="Rechte verbindingslijn met pijl 61">
                <a:extLst>
                  <a:ext uri="{FF2B5EF4-FFF2-40B4-BE49-F238E27FC236}">
                    <a16:creationId xmlns:a16="http://schemas.microsoft.com/office/drawing/2014/main" id="{39001E80-252C-4766-B673-6A92247808F6}"/>
                  </a:ext>
                </a:extLst>
              </p:cNvPr>
              <p:cNvCxnSpPr>
                <a:cxnSpLocks/>
                <a:stCxn id="43" idx="2"/>
                <a:endCxn id="47" idx="0"/>
              </p:cNvCxnSpPr>
              <p:nvPr/>
            </p:nvCxnSpPr>
            <p:spPr>
              <a:xfrm flipH="1">
                <a:off x="5166983" y="4393025"/>
                <a:ext cx="10795" cy="510756"/>
              </a:xfrm>
              <a:prstGeom prst="straightConnector1">
                <a:avLst/>
              </a:prstGeom>
              <a:ln w="9525">
                <a:solidFill>
                  <a:srgbClr val="3399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Rechte verbindingslijn met pijl 64">
              <a:extLst>
                <a:ext uri="{FF2B5EF4-FFF2-40B4-BE49-F238E27FC236}">
                  <a16:creationId xmlns:a16="http://schemas.microsoft.com/office/drawing/2014/main" id="{66270CD0-8EDF-407D-93C3-C814D3084E44}"/>
                </a:ext>
              </a:extLst>
            </p:cNvPr>
            <p:cNvCxnSpPr/>
            <p:nvPr/>
          </p:nvCxnSpPr>
          <p:spPr>
            <a:xfrm>
              <a:off x="6460161" y="4390877"/>
              <a:ext cx="0" cy="499406"/>
            </a:xfrm>
            <a:prstGeom prst="straightConnector1">
              <a:avLst/>
            </a:prstGeom>
            <a:ln w="9525">
              <a:solidFill>
                <a:srgbClr val="3399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ep 112">
            <a:extLst>
              <a:ext uri="{FF2B5EF4-FFF2-40B4-BE49-F238E27FC236}">
                <a16:creationId xmlns:a16="http://schemas.microsoft.com/office/drawing/2014/main" id="{CB1946CA-7DD1-4148-932D-08A96D108F30}"/>
              </a:ext>
            </a:extLst>
          </p:cNvPr>
          <p:cNvGrpSpPr/>
          <p:nvPr/>
        </p:nvGrpSpPr>
        <p:grpSpPr>
          <a:xfrm>
            <a:off x="6239094" y="2351799"/>
            <a:ext cx="1291687" cy="1077200"/>
            <a:chOff x="6230385" y="2351799"/>
            <a:chExt cx="1291687" cy="1077200"/>
          </a:xfrm>
        </p:grpSpPr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AC92171-D8AC-413D-BCBC-CE144AB9FAD6}"/>
                </a:ext>
              </a:extLst>
            </p:cNvPr>
            <p:cNvSpPr/>
            <p:nvPr/>
          </p:nvSpPr>
          <p:spPr>
            <a:xfrm>
              <a:off x="6230385" y="2351799"/>
              <a:ext cx="1291687" cy="510540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/>
                <a:t>Vergunning</a:t>
              </a:r>
            </a:p>
          </p:txBody>
        </p:sp>
        <p:cxnSp>
          <p:nvCxnSpPr>
            <p:cNvPr id="69" name="Verbindingslijn: gebogen 68">
              <a:extLst>
                <a:ext uri="{FF2B5EF4-FFF2-40B4-BE49-F238E27FC236}">
                  <a16:creationId xmlns:a16="http://schemas.microsoft.com/office/drawing/2014/main" id="{71AF3D46-A87F-43E6-A1C1-DE5AB978EA56}"/>
                </a:ext>
              </a:extLst>
            </p:cNvPr>
            <p:cNvCxnSpPr>
              <a:cxnSpLocks/>
              <a:stCxn id="68" idx="2"/>
              <a:endCxn id="41" idx="0"/>
            </p:cNvCxnSpPr>
            <p:nvPr/>
          </p:nvCxnSpPr>
          <p:spPr>
            <a:xfrm rot="5400000">
              <a:off x="6322459" y="2875229"/>
              <a:ext cx="566661" cy="540880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FF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ep 119">
            <a:extLst>
              <a:ext uri="{FF2B5EF4-FFF2-40B4-BE49-F238E27FC236}">
                <a16:creationId xmlns:a16="http://schemas.microsoft.com/office/drawing/2014/main" id="{C1CB0571-E3FD-4145-BB71-474065A99D67}"/>
              </a:ext>
            </a:extLst>
          </p:cNvPr>
          <p:cNvGrpSpPr/>
          <p:nvPr/>
        </p:nvGrpSpPr>
        <p:grpSpPr>
          <a:xfrm>
            <a:off x="272716" y="1155032"/>
            <a:ext cx="3264568" cy="1756610"/>
            <a:chOff x="272716" y="1155032"/>
            <a:chExt cx="3264568" cy="1756610"/>
          </a:xfrm>
        </p:grpSpPr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BC9961E3-3792-46A0-9C0E-731E55327F93}"/>
                </a:ext>
              </a:extLst>
            </p:cNvPr>
            <p:cNvSpPr/>
            <p:nvPr/>
          </p:nvSpPr>
          <p:spPr>
            <a:xfrm>
              <a:off x="272716" y="1155032"/>
              <a:ext cx="3264568" cy="1756610"/>
            </a:xfrm>
            <a:prstGeom prst="rect">
              <a:avLst/>
            </a:prstGeom>
            <a:solidFill>
              <a:srgbClr val="0066CC"/>
            </a:solidFill>
            <a:ln w="2540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b="1" dirty="0"/>
                <a:t>AZURE</a:t>
              </a:r>
            </a:p>
            <a:p>
              <a:pPr algn="r"/>
              <a:r>
                <a:rPr lang="nl-NL" b="1" dirty="0"/>
                <a:t>DAP’R</a:t>
              </a: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C69C6100-990D-435C-A378-736DF15A591E}"/>
                </a:ext>
              </a:extLst>
            </p:cNvPr>
            <p:cNvGrpSpPr/>
            <p:nvPr/>
          </p:nvGrpSpPr>
          <p:grpSpPr>
            <a:xfrm>
              <a:off x="500915" y="1382460"/>
              <a:ext cx="1889543" cy="1318604"/>
              <a:chOff x="500915" y="1382460"/>
              <a:chExt cx="1889543" cy="1318604"/>
            </a:xfrm>
          </p:grpSpPr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CD7D90CD-4A2E-4BE6-BE80-B3E546CC84B7}"/>
                  </a:ext>
                </a:extLst>
              </p:cNvPr>
              <p:cNvSpPr/>
              <p:nvPr/>
            </p:nvSpPr>
            <p:spPr>
              <a:xfrm>
                <a:off x="500915" y="1382460"/>
                <a:ext cx="777240" cy="510540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BAG</a:t>
                </a:r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ABFD58F2-10B6-4222-92F8-59832748B091}"/>
                  </a:ext>
                </a:extLst>
              </p:cNvPr>
              <p:cNvSpPr/>
              <p:nvPr/>
            </p:nvSpPr>
            <p:spPr>
              <a:xfrm>
                <a:off x="500915" y="2190524"/>
                <a:ext cx="777240" cy="510540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WOZ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DAC98463-42D3-4388-A4E5-AE23E1703117}"/>
                  </a:ext>
                </a:extLst>
              </p:cNvPr>
              <p:cNvSpPr/>
              <p:nvPr/>
            </p:nvSpPr>
            <p:spPr>
              <a:xfrm>
                <a:off x="1613218" y="1385299"/>
                <a:ext cx="777240" cy="510540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BGT</a:t>
                </a:r>
              </a:p>
            </p:txBody>
          </p:sp>
        </p:grp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7C62B7FC-E2EA-44E4-A80C-499338F71417}"/>
                </a:ext>
              </a:extLst>
            </p:cNvPr>
            <p:cNvSpPr/>
            <p:nvPr/>
          </p:nvSpPr>
          <p:spPr>
            <a:xfrm>
              <a:off x="1613218" y="2190524"/>
              <a:ext cx="777240" cy="51054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BOR</a:t>
              </a:r>
            </a:p>
          </p:txBody>
        </p:sp>
      </p:grpSp>
      <p:grpSp>
        <p:nvGrpSpPr>
          <p:cNvPr id="121" name="Groep 120">
            <a:extLst>
              <a:ext uri="{FF2B5EF4-FFF2-40B4-BE49-F238E27FC236}">
                <a16:creationId xmlns:a16="http://schemas.microsoft.com/office/drawing/2014/main" id="{4F398C90-7C6A-4ECC-8FB7-4FFC1D269AA4}"/>
              </a:ext>
            </a:extLst>
          </p:cNvPr>
          <p:cNvGrpSpPr/>
          <p:nvPr/>
        </p:nvGrpSpPr>
        <p:grpSpPr>
          <a:xfrm>
            <a:off x="889535" y="1637730"/>
            <a:ext cx="1112303" cy="552794"/>
            <a:chOff x="889535" y="1637730"/>
            <a:chExt cx="1112303" cy="552794"/>
          </a:xfrm>
        </p:grpSpPr>
        <p:cxnSp>
          <p:nvCxnSpPr>
            <p:cNvPr id="86" name="Rechte verbindingslijn 85">
              <a:extLst>
                <a:ext uri="{FF2B5EF4-FFF2-40B4-BE49-F238E27FC236}">
                  <a16:creationId xmlns:a16="http://schemas.microsoft.com/office/drawing/2014/main" id="{6370AE00-83F6-4E9C-8675-0385B21D0A06}"/>
                </a:ext>
              </a:extLst>
            </p:cNvPr>
            <p:cNvCxnSpPr>
              <a:stCxn id="72" idx="3"/>
              <a:endCxn id="74" idx="1"/>
            </p:cNvCxnSpPr>
            <p:nvPr/>
          </p:nvCxnSpPr>
          <p:spPr>
            <a:xfrm>
              <a:off x="1278155" y="1637730"/>
              <a:ext cx="335063" cy="2839"/>
            </a:xfrm>
            <a:prstGeom prst="line">
              <a:avLst/>
            </a:prstGeom>
            <a:ln w="9525"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>
              <a:extLst>
                <a:ext uri="{FF2B5EF4-FFF2-40B4-BE49-F238E27FC236}">
                  <a16:creationId xmlns:a16="http://schemas.microsoft.com/office/drawing/2014/main" id="{7FF66260-25B6-40C0-B3ED-37E1BD780048}"/>
                </a:ext>
              </a:extLst>
            </p:cNvPr>
            <p:cNvCxnSpPr>
              <a:stCxn id="72" idx="2"/>
              <a:endCxn id="73" idx="0"/>
            </p:cNvCxnSpPr>
            <p:nvPr/>
          </p:nvCxnSpPr>
          <p:spPr>
            <a:xfrm>
              <a:off x="889535" y="1893000"/>
              <a:ext cx="0" cy="297524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>
              <a:extLst>
                <a:ext uri="{FF2B5EF4-FFF2-40B4-BE49-F238E27FC236}">
                  <a16:creationId xmlns:a16="http://schemas.microsoft.com/office/drawing/2014/main" id="{665B56E9-1F85-446C-B0F3-CF673D4D2457}"/>
                </a:ext>
              </a:extLst>
            </p:cNvPr>
            <p:cNvCxnSpPr>
              <a:stCxn id="74" idx="2"/>
              <a:endCxn id="75" idx="0"/>
            </p:cNvCxnSpPr>
            <p:nvPr/>
          </p:nvCxnSpPr>
          <p:spPr>
            <a:xfrm>
              <a:off x="2001838" y="1895839"/>
              <a:ext cx="0" cy="294685"/>
            </a:xfrm>
            <a:prstGeom prst="line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ep 150">
            <a:extLst>
              <a:ext uri="{FF2B5EF4-FFF2-40B4-BE49-F238E27FC236}">
                <a16:creationId xmlns:a16="http://schemas.microsoft.com/office/drawing/2014/main" id="{D88A24CB-46D3-4E3C-9906-977F618AF20C}"/>
              </a:ext>
            </a:extLst>
          </p:cNvPr>
          <p:cNvGrpSpPr/>
          <p:nvPr/>
        </p:nvGrpSpPr>
        <p:grpSpPr>
          <a:xfrm>
            <a:off x="1905000" y="707540"/>
            <a:ext cx="2826620" cy="811492"/>
            <a:chOff x="1905000" y="707540"/>
            <a:chExt cx="2826620" cy="811492"/>
          </a:xfrm>
        </p:grpSpPr>
        <p:cxnSp>
          <p:nvCxnSpPr>
            <p:cNvPr id="148" name="Verbindingslijn: gebogen 147" descr="2D Trigger">
              <a:extLst>
                <a:ext uri="{FF2B5EF4-FFF2-40B4-BE49-F238E27FC236}">
                  <a16:creationId xmlns:a16="http://schemas.microsoft.com/office/drawing/2014/main" id="{D19939A1-5FF7-4D9E-B3DA-BA3150978D7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>
              <a:cxnSpLocks/>
              <a:stCxn id="76" idx="0"/>
              <a:endCxn id="103" idx="0"/>
            </p:cNvCxnSpPr>
            <p:nvPr/>
          </p:nvCxnSpPr>
          <p:spPr>
            <a:xfrm rot="16200000" flipH="1">
              <a:off x="3136310" y="-76278"/>
              <a:ext cx="364000" cy="2826620"/>
            </a:xfrm>
            <a:prstGeom prst="bentConnector3">
              <a:avLst>
                <a:gd name="adj1" fmla="val -62802"/>
              </a:avLst>
            </a:prstGeom>
            <a:ln w="9525">
              <a:solidFill>
                <a:srgbClr val="FF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kstvak 148">
              <a:extLst>
                <a:ext uri="{FF2B5EF4-FFF2-40B4-BE49-F238E27FC236}">
                  <a16:creationId xmlns:a16="http://schemas.microsoft.com/office/drawing/2014/main" id="{246EA32F-CC6B-4D9E-9638-6980E2C03770}"/>
                </a:ext>
              </a:extLst>
            </p:cNvPr>
            <p:cNvSpPr txBox="1"/>
            <p:nvPr/>
          </p:nvSpPr>
          <p:spPr>
            <a:xfrm>
              <a:off x="2824419" y="707540"/>
              <a:ext cx="987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FF9900"/>
                  </a:solidFill>
                </a:rPr>
                <a:t>Triggers</a:t>
              </a:r>
            </a:p>
          </p:txBody>
        </p:sp>
      </p:grpSp>
      <p:grpSp>
        <p:nvGrpSpPr>
          <p:cNvPr id="152" name="Groep 151">
            <a:extLst>
              <a:ext uri="{FF2B5EF4-FFF2-40B4-BE49-F238E27FC236}">
                <a16:creationId xmlns:a16="http://schemas.microsoft.com/office/drawing/2014/main" id="{4E041802-DA4C-4DAF-8F01-DD3395FF88C1}"/>
              </a:ext>
            </a:extLst>
          </p:cNvPr>
          <p:cNvGrpSpPr/>
          <p:nvPr/>
        </p:nvGrpSpPr>
        <p:grpSpPr>
          <a:xfrm>
            <a:off x="5237749" y="1774302"/>
            <a:ext cx="2732464" cy="577497"/>
            <a:chOff x="5237749" y="1774302"/>
            <a:chExt cx="2732464" cy="577497"/>
          </a:xfrm>
        </p:grpSpPr>
        <p:cxnSp>
          <p:nvCxnSpPr>
            <p:cNvPr id="146" name="Verbindingslijn: gebogen 145">
              <a:extLst>
                <a:ext uri="{FF2B5EF4-FFF2-40B4-BE49-F238E27FC236}">
                  <a16:creationId xmlns:a16="http://schemas.microsoft.com/office/drawing/2014/main" id="{B461918C-D628-4CEB-A779-175352849E89}"/>
                </a:ext>
              </a:extLst>
            </p:cNvPr>
            <p:cNvCxnSpPr>
              <a:cxnSpLocks/>
              <a:stCxn id="68" idx="0"/>
              <a:endCxn id="103" idx="3"/>
            </p:cNvCxnSpPr>
            <p:nvPr/>
          </p:nvCxnSpPr>
          <p:spPr>
            <a:xfrm rot="16200000" flipV="1">
              <a:off x="5772595" y="1239456"/>
              <a:ext cx="577497" cy="1647190"/>
            </a:xfrm>
            <a:prstGeom prst="bentConnector2">
              <a:avLst/>
            </a:prstGeom>
            <a:ln w="9525">
              <a:solidFill>
                <a:srgbClr val="FF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kstvak 149">
              <a:extLst>
                <a:ext uri="{FF2B5EF4-FFF2-40B4-BE49-F238E27FC236}">
                  <a16:creationId xmlns:a16="http://schemas.microsoft.com/office/drawing/2014/main" id="{40EE904D-727F-42C7-8837-E48C864B4F7F}"/>
                </a:ext>
              </a:extLst>
            </p:cNvPr>
            <p:cNvSpPr txBox="1"/>
            <p:nvPr/>
          </p:nvSpPr>
          <p:spPr>
            <a:xfrm>
              <a:off x="6118662" y="1955944"/>
              <a:ext cx="18515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FF9900"/>
                  </a:solidFill>
                </a:rPr>
                <a:t>3D-onderbouwing</a:t>
              </a:r>
            </a:p>
          </p:txBody>
        </p:sp>
      </p:grpSp>
      <p:grpSp>
        <p:nvGrpSpPr>
          <p:cNvPr id="140" name="Groep 139">
            <a:extLst>
              <a:ext uri="{FF2B5EF4-FFF2-40B4-BE49-F238E27FC236}">
                <a16:creationId xmlns:a16="http://schemas.microsoft.com/office/drawing/2014/main" id="{46C81B8E-D626-4064-AD60-4B5ED1C60E5C}"/>
              </a:ext>
            </a:extLst>
          </p:cNvPr>
          <p:cNvGrpSpPr/>
          <p:nvPr/>
        </p:nvGrpSpPr>
        <p:grpSpPr>
          <a:xfrm>
            <a:off x="3538779" y="1608455"/>
            <a:ext cx="733888" cy="261610"/>
            <a:chOff x="3538779" y="1608455"/>
            <a:chExt cx="733888" cy="261610"/>
          </a:xfrm>
        </p:grpSpPr>
        <p:sp>
          <p:nvSpPr>
            <p:cNvPr id="137" name="Tekstvak 136">
              <a:extLst>
                <a:ext uri="{FF2B5EF4-FFF2-40B4-BE49-F238E27FC236}">
                  <a16:creationId xmlns:a16="http://schemas.microsoft.com/office/drawing/2014/main" id="{977E39B0-33C6-424E-8CCD-52F0DA49375D}"/>
                </a:ext>
              </a:extLst>
            </p:cNvPr>
            <p:cNvSpPr txBox="1"/>
            <p:nvPr/>
          </p:nvSpPr>
          <p:spPr>
            <a:xfrm>
              <a:off x="3546321" y="1608455"/>
              <a:ext cx="72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>
                  <a:solidFill>
                    <a:srgbClr val="FF9900"/>
                  </a:solidFill>
                </a:rPr>
                <a:t> API(‘s)</a:t>
              </a:r>
            </a:p>
          </p:txBody>
        </p:sp>
        <p:cxnSp>
          <p:nvCxnSpPr>
            <p:cNvPr id="107" name="Rechte verbindingslijn met pijl 106">
              <a:extLst>
                <a:ext uri="{FF2B5EF4-FFF2-40B4-BE49-F238E27FC236}">
                  <a16:creationId xmlns:a16="http://schemas.microsoft.com/office/drawing/2014/main" id="{6BD9547B-A109-4092-A3A3-AD62DF116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8779" y="1812177"/>
              <a:ext cx="688208" cy="0"/>
            </a:xfrm>
            <a:prstGeom prst="straightConnector1">
              <a:avLst/>
            </a:prstGeom>
            <a:ln w="9525">
              <a:solidFill>
                <a:srgbClr val="FF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ep 92">
            <a:extLst>
              <a:ext uri="{FF2B5EF4-FFF2-40B4-BE49-F238E27FC236}">
                <a16:creationId xmlns:a16="http://schemas.microsoft.com/office/drawing/2014/main" id="{DEC36A08-BDAF-4AD0-9A98-3007DBB8748F}"/>
              </a:ext>
            </a:extLst>
          </p:cNvPr>
          <p:cNvGrpSpPr/>
          <p:nvPr/>
        </p:nvGrpSpPr>
        <p:grpSpPr>
          <a:xfrm>
            <a:off x="4651251" y="3429000"/>
            <a:ext cx="4396741" cy="1211580"/>
            <a:chOff x="4678680" y="3429000"/>
            <a:chExt cx="4396741" cy="1211580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A298380B-BBD3-44A9-A7C5-FE09863F143B}"/>
                </a:ext>
              </a:extLst>
            </p:cNvPr>
            <p:cNvGrpSpPr/>
            <p:nvPr/>
          </p:nvGrpSpPr>
          <p:grpSpPr>
            <a:xfrm>
              <a:off x="4678680" y="3429000"/>
              <a:ext cx="3385614" cy="1211580"/>
              <a:chOff x="3665220" y="2895600"/>
              <a:chExt cx="3566160" cy="1211580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6F44D2E-9AE1-4436-90F8-20317F611E25}"/>
                  </a:ext>
                </a:extLst>
              </p:cNvPr>
              <p:cNvSpPr/>
              <p:nvPr/>
            </p:nvSpPr>
            <p:spPr>
              <a:xfrm>
                <a:off x="3665220" y="2895600"/>
                <a:ext cx="3566160" cy="1211580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1A22ACCD-F2B1-4A42-A2C4-DD1165111B49}"/>
                  </a:ext>
                </a:extLst>
              </p:cNvPr>
              <p:cNvSpPr txBox="1"/>
              <p:nvPr/>
            </p:nvSpPr>
            <p:spPr>
              <a:xfrm>
                <a:off x="4511039" y="2905728"/>
                <a:ext cx="2006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rgbClr val="FF0000"/>
                    </a:solidFill>
                  </a:rPr>
                  <a:t>Basisregistraties</a:t>
                </a:r>
              </a:p>
            </p:txBody>
          </p:sp>
        </p:grp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0AB3AF5D-4662-42B8-8D35-B641E00A63ED}"/>
                </a:ext>
              </a:extLst>
            </p:cNvPr>
            <p:cNvGrpSpPr/>
            <p:nvPr/>
          </p:nvGrpSpPr>
          <p:grpSpPr>
            <a:xfrm>
              <a:off x="8064295" y="3429000"/>
              <a:ext cx="1011126" cy="1211580"/>
              <a:chOff x="3665220" y="2895600"/>
              <a:chExt cx="3566160" cy="1211580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D3CCDC92-3237-4150-983E-7A92ECDFAC0F}"/>
                  </a:ext>
                </a:extLst>
              </p:cNvPr>
              <p:cNvSpPr/>
              <p:nvPr/>
            </p:nvSpPr>
            <p:spPr>
              <a:xfrm>
                <a:off x="3665220" y="2895600"/>
                <a:ext cx="3566160" cy="1211580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465DD9C6-5373-46DF-A7C5-F1454E0588CD}"/>
                  </a:ext>
                </a:extLst>
              </p:cNvPr>
              <p:cNvSpPr txBox="1"/>
              <p:nvPr/>
            </p:nvSpPr>
            <p:spPr>
              <a:xfrm>
                <a:off x="3987718" y="2905728"/>
                <a:ext cx="3001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4" name="Groep 113">
            <a:extLst>
              <a:ext uri="{FF2B5EF4-FFF2-40B4-BE49-F238E27FC236}">
                <a16:creationId xmlns:a16="http://schemas.microsoft.com/office/drawing/2014/main" id="{F810565A-CF1F-41B9-8D75-4DD3F2B966F9}"/>
              </a:ext>
            </a:extLst>
          </p:cNvPr>
          <p:cNvGrpSpPr/>
          <p:nvPr/>
        </p:nvGrpSpPr>
        <p:grpSpPr>
          <a:xfrm>
            <a:off x="4225492" y="1128609"/>
            <a:ext cx="1700464" cy="900963"/>
            <a:chOff x="4225492" y="1128609"/>
            <a:chExt cx="1700464" cy="900963"/>
          </a:xfrm>
        </p:grpSpPr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04E5EC8-64A9-4652-8629-D57E0E44364B}"/>
                </a:ext>
              </a:extLst>
            </p:cNvPr>
            <p:cNvSpPr/>
            <p:nvPr/>
          </p:nvSpPr>
          <p:spPr>
            <a:xfrm>
              <a:off x="4918510" y="1128609"/>
              <a:ext cx="1007446" cy="510540"/>
            </a:xfrm>
            <a:prstGeom prst="rect">
              <a:avLst/>
            </a:prstGeom>
            <a:solidFill>
              <a:srgbClr val="0066CC"/>
            </a:solidFill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/>
                <a:t>3D viewer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149C9C47-94B0-4992-B4E5-3E1A17548C8F}"/>
                </a:ext>
              </a:extLst>
            </p:cNvPr>
            <p:cNvSpPr/>
            <p:nvPr/>
          </p:nvSpPr>
          <p:spPr>
            <a:xfrm>
              <a:off x="4225492" y="1519032"/>
              <a:ext cx="1012256" cy="510540"/>
            </a:xfrm>
            <a:prstGeom prst="rect">
              <a:avLst/>
            </a:prstGeom>
            <a:solidFill>
              <a:srgbClr val="0066CC"/>
            </a:solidFill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/>
                <a:t>3D cityDB</a:t>
              </a:r>
            </a:p>
          </p:txBody>
        </p:sp>
      </p:grpSp>
      <p:grpSp>
        <p:nvGrpSpPr>
          <p:cNvPr id="92" name="Groep 91">
            <a:extLst>
              <a:ext uri="{FF2B5EF4-FFF2-40B4-BE49-F238E27FC236}">
                <a16:creationId xmlns:a16="http://schemas.microsoft.com/office/drawing/2014/main" id="{16C7C8EC-CB5E-4DF5-9375-8D9C96F93F41}"/>
              </a:ext>
            </a:extLst>
          </p:cNvPr>
          <p:cNvGrpSpPr/>
          <p:nvPr/>
        </p:nvGrpSpPr>
        <p:grpSpPr>
          <a:xfrm>
            <a:off x="1459230" y="2926439"/>
            <a:ext cx="3211830" cy="1513024"/>
            <a:chOff x="1459230" y="2916913"/>
            <a:chExt cx="3211830" cy="1513024"/>
          </a:xfrm>
        </p:grpSpPr>
        <p:grpSp>
          <p:nvGrpSpPr>
            <p:cNvPr id="139" name="Groep 138">
              <a:extLst>
                <a:ext uri="{FF2B5EF4-FFF2-40B4-BE49-F238E27FC236}">
                  <a16:creationId xmlns:a16="http://schemas.microsoft.com/office/drawing/2014/main" id="{83AF729D-456C-4AE6-B37F-E757C0390C4E}"/>
                </a:ext>
              </a:extLst>
            </p:cNvPr>
            <p:cNvGrpSpPr/>
            <p:nvPr/>
          </p:nvGrpSpPr>
          <p:grpSpPr>
            <a:xfrm>
              <a:off x="1459230" y="2919291"/>
              <a:ext cx="3208020" cy="1510646"/>
              <a:chOff x="1470660" y="2930322"/>
              <a:chExt cx="3208020" cy="1510646"/>
            </a:xfrm>
          </p:grpSpPr>
          <p:cxnSp>
            <p:nvCxnSpPr>
              <p:cNvPr id="115" name="Verbindingslijn: gebogen 114">
                <a:extLst>
                  <a:ext uri="{FF2B5EF4-FFF2-40B4-BE49-F238E27FC236}">
                    <a16:creationId xmlns:a16="http://schemas.microsoft.com/office/drawing/2014/main" id="{31E7EAA9-FFF6-4CF6-A510-5079BF7AA47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324100" y="2931412"/>
                <a:ext cx="2354580" cy="718569"/>
              </a:xfrm>
              <a:prstGeom prst="bentConnector3">
                <a:avLst>
                  <a:gd name="adj1" fmla="val 99838"/>
                </a:avLst>
              </a:prstGeom>
              <a:ln w="9525">
                <a:solidFill>
                  <a:srgbClr val="FF99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Verbindingslijn: gebogen 115">
                <a:extLst>
                  <a:ext uri="{FF2B5EF4-FFF2-40B4-BE49-F238E27FC236}">
                    <a16:creationId xmlns:a16="http://schemas.microsoft.com/office/drawing/2014/main" id="{55447FE1-5414-403B-8583-323BABD2298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735668" y="2930322"/>
                <a:ext cx="2935359" cy="1251173"/>
              </a:xfrm>
              <a:prstGeom prst="bentConnector3">
                <a:avLst>
                  <a:gd name="adj1" fmla="val 100053"/>
                </a:avLst>
              </a:prstGeom>
              <a:ln w="9525">
                <a:solidFill>
                  <a:srgbClr val="FF99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Verbindingslijn: gebogen 123">
                <a:extLst>
                  <a:ext uri="{FF2B5EF4-FFF2-40B4-BE49-F238E27FC236}">
                    <a16:creationId xmlns:a16="http://schemas.microsoft.com/office/drawing/2014/main" id="{D80AC99A-3AE6-4CC5-AA63-9C519B2BA30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470660" y="2931412"/>
                <a:ext cx="3207070" cy="1509556"/>
              </a:xfrm>
              <a:prstGeom prst="bentConnector3">
                <a:avLst>
                  <a:gd name="adj1" fmla="val 99896"/>
                </a:avLst>
              </a:prstGeom>
              <a:ln w="9525">
                <a:solidFill>
                  <a:srgbClr val="FF99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A5FA108-C9D3-45D5-862B-86046D6018C7}"/>
                  </a:ext>
                </a:extLst>
              </p:cNvPr>
              <p:cNvSpPr txBox="1"/>
              <p:nvPr/>
            </p:nvSpPr>
            <p:spPr>
              <a:xfrm>
                <a:off x="2469381" y="3856717"/>
                <a:ext cx="822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err="1">
                    <a:solidFill>
                      <a:srgbClr val="FF9900"/>
                    </a:solidFill>
                  </a:rPr>
                  <a:t>ETL’s</a:t>
                </a:r>
                <a:endParaRPr lang="nl-NL" b="1" dirty="0">
                  <a:solidFill>
                    <a:srgbClr val="FF9900"/>
                  </a:solidFill>
                </a:endParaRPr>
              </a:p>
            </p:txBody>
          </p:sp>
        </p:grpSp>
        <p:cxnSp>
          <p:nvCxnSpPr>
            <p:cNvPr id="97" name="Verbindingslijn: gebogen 96">
              <a:extLst>
                <a:ext uri="{FF2B5EF4-FFF2-40B4-BE49-F238E27FC236}">
                  <a16:creationId xmlns:a16="http://schemas.microsoft.com/office/drawing/2014/main" id="{086C4C1A-9CFA-4832-A090-14085AB678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011680" y="2916913"/>
              <a:ext cx="2659380" cy="979596"/>
            </a:xfrm>
            <a:prstGeom prst="bentConnector3">
              <a:avLst>
                <a:gd name="adj1" fmla="val 99964"/>
              </a:avLst>
            </a:prstGeom>
            <a:ln w="9525">
              <a:solidFill>
                <a:srgbClr val="FF99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kstvak 99">
            <a:extLst>
              <a:ext uri="{FF2B5EF4-FFF2-40B4-BE49-F238E27FC236}">
                <a16:creationId xmlns:a16="http://schemas.microsoft.com/office/drawing/2014/main" id="{EF447DAB-79A3-48C4-BD1D-C2EE625F405A}"/>
              </a:ext>
            </a:extLst>
          </p:cNvPr>
          <p:cNvSpPr txBox="1"/>
          <p:nvPr/>
        </p:nvSpPr>
        <p:spPr>
          <a:xfrm>
            <a:off x="8226095" y="3463811"/>
            <a:ext cx="787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Kern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04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43" grpId="0" animBg="1"/>
      <p:bldP spid="44" grpId="0" animBg="1"/>
      <p:bldP spid="45" grpId="0" animBg="1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C9877D-0A07-4E4D-BF0C-E731CC61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43983-010D-7C45-9DD6-C91395D60AA6}" type="datetime1">
              <a:rPr lang="nl-NL" smtClean="0"/>
              <a:pPr>
                <a:defRPr/>
              </a:pPr>
              <a:t>1-12-2022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34967F-7F9E-44C4-98FE-98C291E0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Concept-viewer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49CCE-CAC5-424A-9C65-1BDF6F37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3F33-8FB7-B840-9F8B-200BA2B00E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BB68CAB-B267-40D6-8D94-44B8A07A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66" y="874096"/>
            <a:ext cx="8344867" cy="52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D16F45-8A3D-44AC-86A1-A337EDFE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43983-010D-7C45-9DD6-C91395D60AA6}" type="datetime1">
              <a:rPr lang="nl-NL" smtClean="0"/>
              <a:pPr>
                <a:defRPr/>
              </a:pPr>
              <a:t>1-12-2022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EC2755-3A86-4505-831B-197CEAD4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3D-objectmanageent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AAADFE-D850-4189-858E-2869D43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13F33-8FB7-B840-9F8B-200BA2B00E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5EABBB-BBBB-41D8-84E8-3F4BC43D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00" y="159612"/>
            <a:ext cx="3091155" cy="2979004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61AE2BA-37F3-4AA2-AE14-26318AEFD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157969"/>
              </p:ext>
            </p:extLst>
          </p:nvPr>
        </p:nvGraphicFramePr>
        <p:xfrm>
          <a:off x="762035" y="3719385"/>
          <a:ext cx="1964684" cy="260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4494960" imgH="5955480" progId="">
                  <p:embed/>
                </p:oleObj>
              </mc:Choice>
              <mc:Fallback>
                <p:oleObj r:id="rId4" imgW="449496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35" y="3719385"/>
                        <a:ext cx="1964684" cy="2603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7875D-0E35-45D4-8F08-40DC3A161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710" y="1436190"/>
            <a:ext cx="5028490" cy="398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86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rotterdam_donker">
  <a:themeElements>
    <a:clrScheme name="Custom 5">
      <a:dk1>
        <a:srgbClr val="FFFFFF"/>
      </a:dk1>
      <a:lt1>
        <a:srgbClr val="FFFFFF"/>
      </a:lt1>
      <a:dk2>
        <a:srgbClr val="8C8D8C"/>
      </a:dk2>
      <a:lt2>
        <a:srgbClr val="FFFFFF"/>
      </a:lt2>
      <a:accent1>
        <a:srgbClr val="18933C"/>
      </a:accent1>
      <a:accent2>
        <a:srgbClr val="67B87F"/>
      </a:accent2>
      <a:accent3>
        <a:srgbClr val="B3DBBF"/>
      </a:accent3>
      <a:accent4>
        <a:srgbClr val="F2F2F2"/>
      </a:accent4>
      <a:accent5>
        <a:srgbClr val="808080"/>
      </a:accent5>
      <a:accent6>
        <a:srgbClr val="A5A5A5"/>
      </a:accent6>
      <a:hlink>
        <a:srgbClr val="CCCCCC"/>
      </a:hlink>
      <a:folHlink>
        <a:srgbClr val="6B7EEF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meenteRotterdam_P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tterdam_Donker_Powerpoint.potx" id="{BF5EE7B9-1451-4C4B-BF6D-CB00892183D3}" vid="{AA8DC35B-3F6D-4EF8-BC0C-E82C792E25D6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5225FB34AAA4D96EF4C70799D5D51" ma:contentTypeVersion="11" ma:contentTypeDescription="Create a new document." ma:contentTypeScope="" ma:versionID="e8c7d53f581995da5cd4b8248a349b68">
  <xsd:schema xmlns:xsd="http://www.w3.org/2001/XMLSchema" xmlns:xs="http://www.w3.org/2001/XMLSchema" xmlns:p="http://schemas.microsoft.com/office/2006/metadata/properties" xmlns:ns2="681123fc-7657-4809-943d-57b42c131cee" xmlns:ns3="5086eba4-090e-4a0c-9b1b-f863ca75464a" targetNamespace="http://schemas.microsoft.com/office/2006/metadata/properties" ma:root="true" ma:fieldsID="531fbb5bcc7dc8601198f8af6d651c63" ns2:_="" ns3:_="">
    <xsd:import namespace="681123fc-7657-4809-943d-57b42c131cee"/>
    <xsd:import namespace="5086eba4-090e-4a0c-9b1b-f863ca754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23fc-7657-4809-943d-57b42c131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49dd37-18f5-4971-a464-993480635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6eba4-090e-4a0c-9b1b-f863ca7546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4bcb2c7-c4f9-44d9-afb8-795dffead837}" ma:internalName="TaxCatchAll" ma:showField="CatchAllData" ma:web="5086eba4-090e-4a0c-9b1b-f863ca754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D441D0-FAF4-4D56-9C93-E7EBC7B9AB8B}"/>
</file>

<file path=customXml/itemProps2.xml><?xml version="1.0" encoding="utf-8"?>
<ds:datastoreItem xmlns:ds="http://schemas.openxmlformats.org/officeDocument/2006/customXml" ds:itemID="{809299FD-ED6B-4F2A-B2B3-4AC304313D80}"/>
</file>

<file path=docProps/app.xml><?xml version="1.0" encoding="utf-8"?>
<Properties xmlns="http://schemas.openxmlformats.org/officeDocument/2006/extended-properties" xmlns:vt="http://schemas.openxmlformats.org/officeDocument/2006/docPropsVTypes">
  <Template>Rotterdam_Donker_Powerpoint</Template>
  <TotalTime>4534</TotalTime>
  <Words>71</Words>
  <Application>Microsoft Office PowerPoint</Application>
  <PresentationFormat>Diavoorstelling (4:3)</PresentationFormat>
  <Paragraphs>41</Paragraphs>
  <Slides>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Wingdings</vt:lpstr>
      <vt:lpstr>powerpoint_rotterdam_donker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Pieter de Ruijter</dc:creator>
  <cp:lastModifiedBy>Ruijter P.L. de (Pieter)</cp:lastModifiedBy>
  <cp:revision>79</cp:revision>
  <dcterms:created xsi:type="dcterms:W3CDTF">2019-04-10T06:43:05Z</dcterms:created>
  <dcterms:modified xsi:type="dcterms:W3CDTF">2022-12-01T11:15:44Z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871968-df67-4817-ac85-f4a5f5ebb5dd_Enabled">
    <vt:lpwstr>true</vt:lpwstr>
  </property>
  <property fmtid="{D5CDD505-2E9C-101B-9397-08002B2CF9AE}" pid="3" name="MSIP_Label_ea871968-df67-4817-ac85-f4a5f5ebb5dd_SetDate">
    <vt:lpwstr>2021-11-15T12:26:46Z</vt:lpwstr>
  </property>
  <property fmtid="{D5CDD505-2E9C-101B-9397-08002B2CF9AE}" pid="4" name="MSIP_Label_ea871968-df67-4817-ac85-f4a5f5ebb5dd_Method">
    <vt:lpwstr>Standard</vt:lpwstr>
  </property>
  <property fmtid="{D5CDD505-2E9C-101B-9397-08002B2CF9AE}" pid="5" name="MSIP_Label_ea871968-df67-4817-ac85-f4a5f5ebb5dd_Name">
    <vt:lpwstr>Bedrijfsvertrouwelijk</vt:lpwstr>
  </property>
  <property fmtid="{D5CDD505-2E9C-101B-9397-08002B2CF9AE}" pid="6" name="MSIP_Label_ea871968-df67-4817-ac85-f4a5f5ebb5dd_SiteId">
    <vt:lpwstr>49c4cd82-8f65-4d6a-9a3b-0ecd07c0cf5b</vt:lpwstr>
  </property>
  <property fmtid="{D5CDD505-2E9C-101B-9397-08002B2CF9AE}" pid="7" name="MSIP_Label_ea871968-df67-4817-ac85-f4a5f5ebb5dd_ActionId">
    <vt:lpwstr>ec399599-af0f-4700-82b8-1a43ce201838</vt:lpwstr>
  </property>
  <property fmtid="{D5CDD505-2E9C-101B-9397-08002B2CF9AE}" pid="8" name="MSIP_Label_ea871968-df67-4817-ac85-f4a5f5ebb5dd_ContentBits">
    <vt:lpwstr>0</vt:lpwstr>
  </property>
</Properties>
</file>