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2" r:id="rId3"/>
    <p:sldId id="263" r:id="rId4"/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>
        <p:scale>
          <a:sx n="59" d="100"/>
          <a:sy n="59" d="100"/>
        </p:scale>
        <p:origin x="739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4B356-21DD-9855-C367-D40B69E8C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D52D16-70B3-5821-E72C-E607A3CD4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D4797-85ED-4EC9-2291-B175C95BB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2A32-B3B9-447C-8A17-17A1078828F1}" type="datetimeFigureOut">
              <a:rPr lang="nl-NL" smtClean="0"/>
              <a:t>17-11-2022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8B521-D2BB-C7C9-1FBE-DC64931DB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C0888-9E53-B872-1CEB-8C67D8278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C859-675C-4EAE-B566-75EBA4A5DDF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714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F85BA-CE26-25AE-B6F2-E600A0F38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420605-37F8-3C38-7292-8DEB9165F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C3B67-0670-800D-A72A-002BEBFF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2A32-B3B9-447C-8A17-17A1078828F1}" type="datetimeFigureOut">
              <a:rPr lang="nl-NL" smtClean="0"/>
              <a:t>17-11-2022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96283-7843-F362-6EC8-7B29EA16B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DBA4F-9F27-3374-C2F1-A8CC73EE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C859-675C-4EAE-B566-75EBA4A5DDF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735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FF6AF5-1726-179D-413A-9C03713AB6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7114D-CFDF-7C83-934A-529CA215C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B75BB-86F8-BBEE-CAC1-0C246D108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2A32-B3B9-447C-8A17-17A1078828F1}" type="datetimeFigureOut">
              <a:rPr lang="nl-NL" smtClean="0"/>
              <a:t>17-11-2022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516D8-C411-97C4-1979-5AC2C31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576B-9F55-4FE3-816A-4B8F01C76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C859-675C-4EAE-B566-75EBA4A5DDF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11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23840-5F01-69E8-8403-3D08C9154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F19C7-6DDC-FF78-BEA8-AF6EEFBFF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13B84-A418-DF92-7368-91F7B2F77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2A32-B3B9-447C-8A17-17A1078828F1}" type="datetimeFigureOut">
              <a:rPr lang="nl-NL" smtClean="0"/>
              <a:t>17-11-2022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AB087-9254-AA13-AE2B-4900E100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08A5D-B7A7-8E88-DE33-CB56C64C1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C859-675C-4EAE-B566-75EBA4A5DDF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69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19BD8-284C-2C80-1B78-E175621A3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3B491-82D9-451A-D2F2-59B4D5A24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51C58-3899-F782-EE5E-3A811665F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2A32-B3B9-447C-8A17-17A1078828F1}" type="datetimeFigureOut">
              <a:rPr lang="nl-NL" smtClean="0"/>
              <a:t>17-11-2022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ECB28-F97D-DD53-FF3D-7B0C25326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B13F4-28E7-0958-86B3-2A9F6541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C859-675C-4EAE-B566-75EBA4A5DDF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548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5115A-F0CB-6AB2-B7C9-56CAF27DB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3E34F-2A7B-8ECC-CDAC-61FCA7556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A786AE-675E-241D-B9AF-0297924CE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54F9C-9D4B-85FC-7CC3-9AEA67258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2A32-B3B9-447C-8A17-17A1078828F1}" type="datetimeFigureOut">
              <a:rPr lang="nl-NL" smtClean="0"/>
              <a:t>17-11-2022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1C04D-BF6C-DE90-F73C-E2CB13EE9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A2AA4A-9117-F813-A9CC-7CD3734CA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C859-675C-4EAE-B566-75EBA4A5DDF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279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3EA8C-9076-CC75-0723-6AC52AC09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314EA-31A3-A061-D667-FEE626865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FA023F-FAF6-7426-3067-CC98E236A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599B53-E1E4-5B20-FDD0-989FEBEA9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18F767-74D7-320F-47F1-EE31AEFBB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5B1E90-D0B9-26B3-848A-FC2AC9073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2A32-B3B9-447C-8A17-17A1078828F1}" type="datetimeFigureOut">
              <a:rPr lang="nl-NL" smtClean="0"/>
              <a:t>17-11-2022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886A4B-7F06-0F09-536C-D7EA3C07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A515C-394D-7B79-8B9B-89D8AE55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C859-675C-4EAE-B566-75EBA4A5DDF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443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9756A-DEBD-9A4A-7B14-E3516081A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22FABC-2ED9-6684-7BC1-E03B6661A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2A32-B3B9-447C-8A17-17A1078828F1}" type="datetimeFigureOut">
              <a:rPr lang="nl-NL" smtClean="0"/>
              <a:t>17-11-2022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08682-6A3B-5101-6434-050BD0A72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0806C-B426-6E05-BA69-C56AF61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C859-675C-4EAE-B566-75EBA4A5DDF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0051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46E2DB-1994-56F9-F5A0-28A7D17D3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2A32-B3B9-447C-8A17-17A1078828F1}" type="datetimeFigureOut">
              <a:rPr lang="nl-NL" smtClean="0"/>
              <a:t>17-11-2022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3921AB-95F5-D6E9-45CD-AAB0865A0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2EAEF-3926-D77D-2851-BF4812E45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C859-675C-4EAE-B566-75EBA4A5DDF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636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51386-74C7-C6CE-DA5A-1E127F98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1A86A-1344-85F8-4B23-409FD6A25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70F7D-3F63-38D2-81C0-38385EE39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D745C-B164-2275-3875-0B2A19562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2A32-B3B9-447C-8A17-17A1078828F1}" type="datetimeFigureOut">
              <a:rPr lang="nl-NL" smtClean="0"/>
              <a:t>17-11-2022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E2D3C-1755-D01F-8512-72069E3B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B555F-EB67-CAA1-1775-42257994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C859-675C-4EAE-B566-75EBA4A5DDF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2251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5D33E-6C83-DC84-9DA3-1F0C98919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CE6924-C484-DAD6-1FE9-FD672346F9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D572E-A374-3C9F-3757-E60F1FF7F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31ECF1-1004-0118-5F4E-F7593E939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2A32-B3B9-447C-8A17-17A1078828F1}" type="datetimeFigureOut">
              <a:rPr lang="nl-NL" smtClean="0"/>
              <a:t>17-11-2022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59430-3B30-1545-E165-1C57F7FA3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2B3A7-AEA7-643A-A297-D25323AC2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C859-675C-4EAE-B566-75EBA4A5DDF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127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174B64-3EDD-EC5B-D105-D2FEB340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D32C3-0796-E58C-CE1B-36C90CF4A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CE505-4947-C1D7-0D89-EADDFEDB8E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2A32-B3B9-447C-8A17-17A1078828F1}" type="datetimeFigureOut">
              <a:rPr lang="nl-NL" smtClean="0"/>
              <a:t>17-11-2022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D7EF6-832A-77A1-BF0C-8C7E693E6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7473B-027A-9806-A0CD-C11EBBCA9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1C859-675C-4EAE-B566-75EBA4A5DDF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9427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7E8F-2C3C-533E-5A1C-57435F509C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67E0D6-E77D-8434-F8EF-EDA2C0F493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81DED-4FF7-0906-BA43-720AC6F1B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43" b="8190"/>
          <a:stretch/>
        </p:blipFill>
        <p:spPr>
          <a:xfrm>
            <a:off x="0" y="26126"/>
            <a:ext cx="12154485" cy="6583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38A63-C58A-ABA7-BF99-69487352B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283" y="4743200"/>
            <a:ext cx="3445202" cy="198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10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68811-2838-1838-4D9E-23F3FC64BC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2BF4FC-222D-5813-79D9-B5C67E4A73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9658B5-4E6E-3232-39AF-11E438287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2" y="0"/>
            <a:ext cx="11550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19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8503-C312-3156-0A8E-093ACD38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ED300-5739-0891-08D4-2D53EE098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5CCF88-FB99-F242-6131-3714CA309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2" y="0"/>
            <a:ext cx="11550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34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5E303-0A89-8FBF-9526-9586642412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AB578-AD63-1820-8865-A29C95498C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C2A1D87F-6874-0827-27F0-24F086E3E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2" y="-10886"/>
            <a:ext cx="11159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90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5E5C-3A10-BC70-2550-08368C093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0A250E74-0993-06B9-FBC0-A733C64E8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9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05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78747-E0C4-80EF-3FE0-2ABC6E795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AE01E45-1F24-AF92-AC3E-D30A2FDC7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62" y="0"/>
            <a:ext cx="11148675" cy="6848566"/>
          </a:xfrm>
        </p:spPr>
      </p:pic>
    </p:spTree>
    <p:extLst>
      <p:ext uri="{BB962C8B-B14F-4D97-AF65-F5344CB8AC3E}">
        <p14:creationId xmlns:p14="http://schemas.microsoft.com/office/powerpoint/2010/main" val="2341327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78747-E0C4-80EF-3FE0-2ABC6E795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Content Placeholder 6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F783EC8A-8B7B-5836-D5C0-47ED26B36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4" y="0"/>
            <a:ext cx="11164032" cy="6858000"/>
          </a:xfrm>
        </p:spPr>
      </p:pic>
    </p:spTree>
    <p:extLst>
      <p:ext uri="{BB962C8B-B14F-4D97-AF65-F5344CB8AC3E}">
        <p14:creationId xmlns:p14="http://schemas.microsoft.com/office/powerpoint/2010/main" val="3435435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78747-E0C4-80EF-3FE0-2ABC6E795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50B7B5DC-E556-6E94-3C6F-8CE0B135E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670555"/>
          </a:xfrm>
        </p:spPr>
      </p:pic>
    </p:spTree>
    <p:extLst>
      <p:ext uri="{BB962C8B-B14F-4D97-AF65-F5344CB8AC3E}">
        <p14:creationId xmlns:p14="http://schemas.microsoft.com/office/powerpoint/2010/main" val="4192787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78747-E0C4-80EF-3FE0-2ABC6E795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GIS2BIM AHN3 BAG3D to Revit">
            <a:hlinkClick r:id="" action="ppaction://media"/>
            <a:extLst>
              <a:ext uri="{FF2B5EF4-FFF2-40B4-BE49-F238E27FC236}">
                <a16:creationId xmlns:a16="http://schemas.microsoft.com/office/drawing/2014/main" id="{4022712E-547A-5DA5-A772-B4FC5FE70C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04402"/>
          </a:xfrm>
        </p:spPr>
      </p:pic>
    </p:spTree>
    <p:extLst>
      <p:ext uri="{BB962C8B-B14F-4D97-AF65-F5344CB8AC3E}">
        <p14:creationId xmlns:p14="http://schemas.microsoft.com/office/powerpoint/2010/main" val="111023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A5225FB34AAA4D96EF4C70799D5D51" ma:contentTypeVersion="11" ma:contentTypeDescription="Create a new document." ma:contentTypeScope="" ma:versionID="e8c7d53f581995da5cd4b8248a349b68">
  <xsd:schema xmlns:xsd="http://www.w3.org/2001/XMLSchema" xmlns:xs="http://www.w3.org/2001/XMLSchema" xmlns:p="http://schemas.microsoft.com/office/2006/metadata/properties" xmlns:ns2="681123fc-7657-4809-943d-57b42c131cee" xmlns:ns3="5086eba4-090e-4a0c-9b1b-f863ca75464a" targetNamespace="http://schemas.microsoft.com/office/2006/metadata/properties" ma:root="true" ma:fieldsID="531fbb5bcc7dc8601198f8af6d651c63" ns2:_="" ns3:_="">
    <xsd:import namespace="681123fc-7657-4809-943d-57b42c131cee"/>
    <xsd:import namespace="5086eba4-090e-4a0c-9b1b-f863ca7546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1123fc-7657-4809-943d-57b42c131c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549dd37-18f5-4971-a464-9934806350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6eba4-090e-4a0c-9b1b-f863ca75464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4bcb2c7-c4f9-44d9-afb8-795dffead837}" ma:internalName="TaxCatchAll" ma:showField="CatchAllData" ma:web="5086eba4-090e-4a0c-9b1b-f863ca7546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1BBE14-3A7F-4497-81E4-13B43756DDE7}"/>
</file>

<file path=customXml/itemProps2.xml><?xml version="1.0" encoding="utf-8"?>
<ds:datastoreItem xmlns:ds="http://schemas.openxmlformats.org/officeDocument/2006/customXml" ds:itemID="{CFF27B39-BE0A-4999-B497-1DC02AD7538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Maarten Vroegindeweij</dc:creator>
  <cp:lastModifiedBy>Maarten Vroegindeweij</cp:lastModifiedBy>
  <cp:revision>2</cp:revision>
  <dcterms:created xsi:type="dcterms:W3CDTF">2022-11-17T09:39:39Z</dcterms:created>
  <dcterms:modified xsi:type="dcterms:W3CDTF">2022-11-17T10:43:20Z</dcterms:modified>
</cp:coreProperties>
</file>