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8" r:id="rId5"/>
    <p:sldId id="302" r:id="rId6"/>
    <p:sldId id="305" r:id="rId7"/>
    <p:sldId id="306" r:id="rId8"/>
    <p:sldId id="313" r:id="rId9"/>
    <p:sldId id="308" r:id="rId10"/>
    <p:sldId id="309" r:id="rId11"/>
    <p:sldId id="307" r:id="rId12"/>
    <p:sldId id="311" r:id="rId13"/>
    <p:sldId id="312" r:id="rId14"/>
    <p:sldId id="310"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2"/>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0"/>
          </a:solidFill>
        </a:fill>
      </a:tcStyle>
    </a:wholeTbl>
    <a:band2H>
      <a:tcTxStyle/>
      <a:tcStyle>
        <a:tcBdr/>
        <a:fill>
          <a:solidFill>
            <a:srgbClr val="E6F0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4CE"/>
          </a:solidFill>
        </a:fill>
      </a:tcStyle>
    </a:wholeTbl>
    <a:band2H>
      <a:tcTxStyle/>
      <a:tcStyle>
        <a:tcBdr/>
        <a:fill>
          <a:solidFill>
            <a:srgbClr val="FB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a:tcStyle>
        <a:tcBdr/>
        <a:fill>
          <a:solidFill>
            <a:srgbClr val="F4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52674" autoAdjust="0"/>
  </p:normalViewPr>
  <p:slideViewPr>
    <p:cSldViewPr snapToGrid="0" snapToObjects="1">
      <p:cViewPr varScale="1">
        <p:scale>
          <a:sx n="46" d="100"/>
          <a:sy n="46" d="100"/>
        </p:scale>
        <p:origin x="207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43" name="Shape 3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3144" name="Shape 3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I am Jasper van der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Vaart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 developer and researcher at the TU Delft. And for the last couple of weeks, I have been working on the development of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RhinoCityJSON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plugin. This is a grasshopper plugin that allows for easy and quick importing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CityJSON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 into Rhino 3D. We are not only talking about geometry, but also the attributes and other semantic data.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people that are unfamiliar with Rhino or Grasshopper, Rhino is a 3D modelling environment similar to SketchUp, but allows for a lot more advanced modelling options. Of which some are enabled by grasshopper, which is an application that allows the creation of models and data via a visual programming language.</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Tree>
    <p:extLst>
      <p:ext uri="{BB962C8B-B14F-4D97-AF65-F5344CB8AC3E}">
        <p14:creationId xmlns:p14="http://schemas.microsoft.com/office/powerpoint/2010/main" val="266101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why a plugin for grasshopper? And not a more popular modelling software package? Well, the answer to that is very straightforward. Grasshopper grands incredible flexibility and power to a user without the need of any in depth programming knowledge. For example, populating an undulating surface with randomly rotated houses is extremely easy and can be done by connecting a couple of simple to understand components.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Grasshoppers’ granted simplicity was also kept in mind while developing the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RhinoCityJSON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plugin.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easiest processes can be done with a very easy script, while step by step scripts can be made more complex to allow for more advanced operations.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Tree>
    <p:extLst>
      <p:ext uri="{BB962C8B-B14F-4D97-AF65-F5344CB8AC3E}">
        <p14:creationId xmlns:p14="http://schemas.microsoft.com/office/powerpoint/2010/main" val="299385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So, lets take a look at one of the most basic executions, the actual import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CityJSON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 to Rhino3D. With the grasshopper script shown in the lower left, the data displayed in the main image is loaded.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RhinoCityJSON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plugin adds a collection of components or nodes to grasshopper, of which a subset is used to create this very easy script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simple script fetches and parses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CityJSON</a:t>
            </a:r>
            <a:r>
              <a:rPr lang="en-US" sz="1200" dirty="0">
                <a:effectLst/>
                <a:latin typeface="Calibri" panose="020F0502020204030204" pitchFamily="34" charset="0"/>
                <a:ea typeface="Calibri" panose="020F0502020204030204" pitchFamily="34" charset="0"/>
                <a:cs typeface="Times New Roman" panose="02020603050405020304" pitchFamily="18" charset="0"/>
              </a:rPr>
              <a:t> file and bakes the data to rhino. </a:t>
            </a:r>
            <a:endParaRPr lang="en-NL" dirty="0"/>
          </a:p>
        </p:txBody>
      </p:sp>
    </p:spTree>
    <p:extLst>
      <p:ext uri="{BB962C8B-B14F-4D97-AF65-F5344CB8AC3E}">
        <p14:creationId xmlns:p14="http://schemas.microsoft.com/office/powerpoint/2010/main" val="278348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Running this script with a 3D Bag tile as input will result in a lot of overlapping data. The plugin however subdivides the data in automatically created layers that makes it easy to isolate objects from a single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LoD</a:t>
            </a:r>
            <a:r>
              <a:rPr lang="en-US" sz="1200" dirty="0">
                <a:effectLst/>
                <a:latin typeface="Calibri" panose="020F0502020204030204" pitchFamily="34" charset="0"/>
                <a:ea typeface="Calibri" panose="020F0502020204030204" pitchFamily="34" charset="0"/>
                <a:cs typeface="Times New Roman" panose="02020603050405020304" pitchFamily="18" charset="0"/>
              </a:rPr>
              <a:t>, but also from a single type. </a:t>
            </a:r>
            <a:endParaRPr lang="en-NL" dirty="0"/>
          </a:p>
        </p:txBody>
      </p:sp>
    </p:spTree>
    <p:extLst>
      <p:ext uri="{BB962C8B-B14F-4D97-AF65-F5344CB8AC3E}">
        <p14:creationId xmlns:p14="http://schemas.microsoft.com/office/powerpoint/2010/main" val="18615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If we isolate the LoD2.2 layer and select an object, we can see that not only the layers contain some semantic data, but also the objects itself. Anything from IDs, document numbers, construction years it is all there.</a:t>
            </a:r>
            <a:endParaRPr lang="en-NL" dirty="0"/>
          </a:p>
          <a:p>
            <a:endParaRPr lang="en-NL" dirty="0"/>
          </a:p>
        </p:txBody>
      </p:sp>
    </p:spTree>
    <p:extLst>
      <p:ext uri="{BB962C8B-B14F-4D97-AF65-F5344CB8AC3E}">
        <p14:creationId xmlns:p14="http://schemas.microsoft.com/office/powerpoint/2010/main" val="261735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All these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LoDs</a:t>
            </a:r>
            <a:r>
              <a:rPr lang="en-US" sz="1800" dirty="0">
                <a:effectLst/>
                <a:latin typeface="Calibri" panose="020F0502020204030204" pitchFamily="34" charset="0"/>
                <a:ea typeface="Calibri" panose="020F0502020204030204" pitchFamily="34" charset="0"/>
                <a:cs typeface="Times New Roman" panose="02020603050405020304" pitchFamily="18" charset="0"/>
              </a:rPr>
              <a:t> might not be needed for the processes which are desired by the user, so with the addition of another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RhinoCityJSON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component a desired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LoD</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be isolated directly in grasshopper. If only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LoD</a:t>
            </a:r>
            <a:r>
              <a:rPr lang="en-US" sz="1800" dirty="0">
                <a:effectLst/>
                <a:latin typeface="Calibri" panose="020F0502020204030204" pitchFamily="34" charset="0"/>
                <a:ea typeface="Calibri" panose="020F0502020204030204" pitchFamily="34" charset="0"/>
                <a:cs typeface="Times New Roman" panose="02020603050405020304" pitchFamily="18" charset="0"/>
              </a:rPr>
              <a:t> 0 objects are needed, they can be filtered out like this. Any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LoD</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be filtered in this manner, and for the BAG data there is no need to worry about losing attributes and data due to every object inheriting information from their parent object. So even when the parent object is not loaded into rhino the data will still be present.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This is still a fairly easy script,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only using a subset of the available components supplied by the developed plugin</a:t>
            </a:r>
            <a:r>
              <a:rPr lang="en-US" sz="1800" dirty="0">
                <a:effectLst/>
                <a:latin typeface="Calibri" panose="020F0502020204030204" pitchFamily="34" charset="0"/>
                <a:ea typeface="Calibri" panose="020F0502020204030204" pitchFamily="34" charset="0"/>
                <a:cs typeface="Times New Roman" panose="02020603050405020304" pitchFamily="18" charset="0"/>
              </a:rPr>
              <a:t>. So, what could more advanced scripts do? And, the sky is really the limit here. The data is not only exposed in rhino after baking, but is also already exposed in grasshopper itself, and this done in a format that makes it very easy to work with the data with other grasshopper components. We are not talking about only components from this plugin, but also native components and components from other plugins.</a:t>
            </a:r>
            <a:endParaRPr lang="en-NL" dirty="0"/>
          </a:p>
        </p:txBody>
      </p:sp>
    </p:spTree>
    <p:extLst>
      <p:ext uri="{BB962C8B-B14F-4D97-AF65-F5344CB8AC3E}">
        <p14:creationId xmlns:p14="http://schemas.microsoft.com/office/powerpoint/2010/main" val="94317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example of using native components would be adding an area value attribute to every roof surface. And by using a plugin like ladybug a user could evaluate what the effects are of adding another floor, to only the flat roofed buildings, on the sunlight reaching the ground.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Tree>
    <p:extLst>
      <p:ext uri="{BB962C8B-B14F-4D97-AF65-F5344CB8AC3E}">
        <p14:creationId xmlns:p14="http://schemas.microsoft.com/office/powerpoint/2010/main" val="231824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plugin is available from a couple of sources. One of which is Food4Rhino. Just typing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CityJSON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search bar will return the plugin as top result. From Food4Rhino a stable version of the plugin can be downloaded. The download has some examples included. However</a:t>
            </a:r>
            <a:endParaRPr lang="en-NL" dirty="0"/>
          </a:p>
        </p:txBody>
      </p:sp>
    </p:spTree>
    <p:extLst>
      <p:ext uri="{BB962C8B-B14F-4D97-AF65-F5344CB8AC3E}">
        <p14:creationId xmlns:p14="http://schemas.microsoft.com/office/powerpoint/2010/main" val="284675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code is also open source, so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github</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source code can be found. This means that anyone can add to, or change the components’ code. The plugin is still actively being developed, so not everything is properly supported yet.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github</a:t>
            </a:r>
            <a:r>
              <a:rPr lang="en-US" sz="1800" dirty="0">
                <a:effectLst/>
                <a:latin typeface="Calibri" panose="020F0502020204030204" pitchFamily="34" charset="0"/>
                <a:ea typeface="Calibri" panose="020F0502020204030204" pitchFamily="34" charset="0"/>
                <a:cs typeface="Times New Roman" panose="02020603050405020304" pitchFamily="18" charset="0"/>
              </a:rPr>
              <a:t> repository is more often updated than the Food4Rhino page. But, we are not all programmers, so if you would just like a more regularly updated version of the plugin, you can find a prebuild version here as well. Just note that this is often more experimental so it could be more crash and error prone.</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Tree>
    <p:extLst>
      <p:ext uri="{BB962C8B-B14F-4D97-AF65-F5344CB8AC3E}">
        <p14:creationId xmlns:p14="http://schemas.microsoft.com/office/powerpoint/2010/main" val="403959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ogo (Animatie)">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elpagina">
    <p:spTree>
      <p:nvGrpSpPr>
        <p:cNvPr id="1" name=""/>
        <p:cNvGrpSpPr/>
        <p:nvPr/>
      </p:nvGrpSpPr>
      <p:grpSpPr>
        <a:xfrm>
          <a:off x="0" y="0"/>
          <a:ext cx="0" cy="0"/>
          <a:chOff x="0" y="0"/>
          <a:chExt cx="0" cy="0"/>
        </a:xfrm>
      </p:grpSpPr>
      <p:grpSp>
        <p:nvGrpSpPr>
          <p:cNvPr id="117" name="Groep 9"/>
          <p:cNvGrpSpPr/>
          <p:nvPr/>
        </p:nvGrpSpPr>
        <p:grpSpPr>
          <a:xfrm>
            <a:off x="2982511" y="-1228655"/>
            <a:ext cx="6226977" cy="490402"/>
            <a:chOff x="0" y="0"/>
            <a:chExt cx="6226976" cy="490400"/>
          </a:xfrm>
        </p:grpSpPr>
        <p:sp>
          <p:nvSpPr>
            <p:cNvPr id="105"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16" name="Groep 8"/>
            <p:cNvGrpSpPr/>
            <p:nvPr/>
          </p:nvGrpSpPr>
          <p:grpSpPr>
            <a:xfrm>
              <a:off x="0" y="0"/>
              <a:ext cx="6226975" cy="211381"/>
              <a:chOff x="0" y="0"/>
              <a:chExt cx="6226974" cy="211380"/>
            </a:xfrm>
          </p:grpSpPr>
          <p:sp>
            <p:nvSpPr>
              <p:cNvPr id="106"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7"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8"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9"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0"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1"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2"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3"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4"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5"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26" name="Group 4"/>
          <p:cNvGrpSpPr/>
          <p:nvPr/>
        </p:nvGrpSpPr>
        <p:grpSpPr>
          <a:xfrm>
            <a:off x="698501" y="5884314"/>
            <a:ext cx="1454912" cy="577167"/>
            <a:chOff x="0" y="0"/>
            <a:chExt cx="1454911" cy="577165"/>
          </a:xfrm>
        </p:grpSpPr>
        <p:sp>
          <p:nvSpPr>
            <p:cNvPr id="118"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19"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0"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1"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2"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3"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4"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5"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7" name="Rechthoek 6"/>
          <p:cNvSpPr/>
          <p:nvPr/>
        </p:nvSpPr>
        <p:spPr>
          <a:xfrm>
            <a:off x="-10751" y="0"/>
            <a:ext cx="1220275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29"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Titelpagina</a:t>
            </a:r>
          </a:p>
        </p:txBody>
      </p:sp>
      <p:sp>
        <p:nvSpPr>
          <p:cNvPr id="130" name="Body Level One…"/>
          <p:cNvSpPr txBox="1">
            <a:spLocks noGrp="1"/>
          </p:cNvSpPr>
          <p:nvPr>
            <p:ph type="body" sz="quarter" idx="1" hasCustomPrompt="1"/>
          </p:nvPr>
        </p:nvSpPr>
        <p:spPr>
          <a:xfrm>
            <a:off x="7782466" y="5664394"/>
            <a:ext cx="3729204" cy="248473"/>
          </a:xfrm>
          <a:prstGeom prst="rect">
            <a:avLst/>
          </a:prstGeom>
        </p:spPr>
        <p:txBody>
          <a:bodyPr anchor="ctr">
            <a:normAutofit/>
          </a:bodyPr>
          <a:lstStyle>
            <a:lvl1pPr marL="0" indent="0" algn="r">
              <a:buClrTx/>
              <a:buSzTx/>
              <a:buNone/>
              <a:defRPr b="1">
                <a:solidFill>
                  <a:srgbClr val="FFFFFF"/>
                </a:solidFill>
              </a:defRPr>
            </a:lvl1pPr>
            <a:lvl2pPr marL="0" indent="457200" algn="r">
              <a:buClrTx/>
              <a:buSzTx/>
              <a:buNone/>
              <a:defRPr b="1">
                <a:solidFill>
                  <a:srgbClr val="FFFFFF"/>
                </a:solidFill>
              </a:defRPr>
            </a:lvl2pPr>
            <a:lvl3pPr indent="914400" algn="r">
              <a:buClrTx/>
              <a:buFontTx/>
              <a:defRPr b="1">
                <a:solidFill>
                  <a:srgbClr val="FFFFFF"/>
                </a:solidFill>
              </a:defRPr>
            </a:lvl3pPr>
            <a:lvl4pPr indent="1371600" algn="r">
              <a:buClrTx/>
              <a:buFontTx/>
              <a:defRPr b="1">
                <a:solidFill>
                  <a:srgbClr val="FFFFFF"/>
                </a:solidFill>
              </a:defRPr>
            </a:lvl4pPr>
            <a:lvl5pPr marL="0" indent="1828800" algn="r">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144" name="Tijdelijke aanduiding voor tekst 49"/>
          <p:cNvSpPr>
            <a:spLocks noGrp="1"/>
          </p:cNvSpPr>
          <p:nvPr>
            <p:ph type="body" idx="21" hasCustomPrompt="1"/>
          </p:nvPr>
        </p:nvSpPr>
        <p:spPr>
          <a:xfrm>
            <a:off x="-10752" y="0"/>
            <a:ext cx="12202753" cy="6858000"/>
          </a:xfrm>
          <a:prstGeom prst="rect">
            <a:avLst/>
          </a:prstGeom>
          <a:solidFill>
            <a:srgbClr val="99D28C"/>
          </a:solidFill>
        </p:spPr>
        <p:txBody>
          <a:bodyPr>
            <a:normAutofit/>
          </a:bodyPr>
          <a:lstStyle>
            <a:lvl1pPr marL="0" indent="0">
              <a:buClrTx/>
              <a:buSzTx/>
              <a:buNone/>
            </a:lvl1pPr>
          </a:lstStyle>
          <a:p>
            <a:r>
              <a:t>  </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5" name="Picture 64">
            <a:extLst>
              <a:ext uri="{FF2B5EF4-FFF2-40B4-BE49-F238E27FC236}">
                <a16:creationId xmlns:a16="http://schemas.microsoft.com/office/drawing/2014/main" id="{3FD562B1-BCC1-B244-96D2-5173AD7012AE}"/>
              </a:ext>
            </a:extLst>
          </p:cNvPr>
          <p:cNvPicPr>
            <a:picLocks noChangeAspect="1"/>
          </p:cNvPicPr>
          <p:nvPr userDrawn="1"/>
        </p:nvPicPr>
        <p:blipFill>
          <a:blip r:embed="rId2"/>
          <a:stretch>
            <a:fillRect/>
          </a:stretch>
        </p:blipFill>
        <p:spPr>
          <a:xfrm>
            <a:off x="695450" y="5847858"/>
            <a:ext cx="1460500" cy="69850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grpSp>
        <p:nvGrpSpPr>
          <p:cNvPr id="310" name="Groep 9"/>
          <p:cNvGrpSpPr/>
          <p:nvPr/>
        </p:nvGrpSpPr>
        <p:grpSpPr>
          <a:xfrm>
            <a:off x="2982511" y="-1228655"/>
            <a:ext cx="6226977" cy="490402"/>
            <a:chOff x="0" y="0"/>
            <a:chExt cx="6226976" cy="490400"/>
          </a:xfrm>
        </p:grpSpPr>
        <p:sp>
          <p:nvSpPr>
            <p:cNvPr id="29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09" name="Groep 8"/>
            <p:cNvGrpSpPr/>
            <p:nvPr/>
          </p:nvGrpSpPr>
          <p:grpSpPr>
            <a:xfrm>
              <a:off x="0" y="0"/>
              <a:ext cx="6226975" cy="211381"/>
              <a:chOff x="0" y="0"/>
              <a:chExt cx="6226974" cy="211380"/>
            </a:xfrm>
          </p:grpSpPr>
          <p:sp>
            <p:nvSpPr>
              <p:cNvPr id="29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319" name="Group 4"/>
          <p:cNvGrpSpPr/>
          <p:nvPr/>
        </p:nvGrpSpPr>
        <p:grpSpPr>
          <a:xfrm>
            <a:off x="698501" y="5884314"/>
            <a:ext cx="1454912" cy="577167"/>
            <a:chOff x="0" y="0"/>
            <a:chExt cx="1454911" cy="577165"/>
          </a:xfrm>
        </p:grpSpPr>
        <p:sp>
          <p:nvSpPr>
            <p:cNvPr id="31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1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1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20"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2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322"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Alleen titel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kst">
    <p:spTree>
      <p:nvGrpSpPr>
        <p:cNvPr id="1" name=""/>
        <p:cNvGrpSpPr/>
        <p:nvPr/>
      </p:nvGrpSpPr>
      <p:grpSpPr>
        <a:xfrm>
          <a:off x="0" y="0"/>
          <a:ext cx="0" cy="0"/>
          <a:chOff x="0" y="0"/>
          <a:chExt cx="0" cy="0"/>
        </a:xfrm>
      </p:grpSpPr>
      <p:grpSp>
        <p:nvGrpSpPr>
          <p:cNvPr id="362" name="Groep 9"/>
          <p:cNvGrpSpPr/>
          <p:nvPr/>
        </p:nvGrpSpPr>
        <p:grpSpPr>
          <a:xfrm>
            <a:off x="2982511" y="-1228655"/>
            <a:ext cx="6226977" cy="490402"/>
            <a:chOff x="0" y="0"/>
            <a:chExt cx="6226976" cy="490400"/>
          </a:xfrm>
        </p:grpSpPr>
        <p:sp>
          <p:nvSpPr>
            <p:cNvPr id="350"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61" name="Groep 8"/>
            <p:cNvGrpSpPr/>
            <p:nvPr/>
          </p:nvGrpSpPr>
          <p:grpSpPr>
            <a:xfrm>
              <a:off x="0" y="0"/>
              <a:ext cx="6226975" cy="211381"/>
              <a:chOff x="0" y="0"/>
              <a:chExt cx="6226974" cy="211380"/>
            </a:xfrm>
          </p:grpSpPr>
          <p:sp>
            <p:nvSpPr>
              <p:cNvPr id="351"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2"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3"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4"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5"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6"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7"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8"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9"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0"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371" name="Group 4"/>
          <p:cNvGrpSpPr/>
          <p:nvPr/>
        </p:nvGrpSpPr>
        <p:grpSpPr>
          <a:xfrm>
            <a:off x="698501" y="5884314"/>
            <a:ext cx="1454912" cy="577167"/>
            <a:chOff x="0" y="0"/>
            <a:chExt cx="1454911" cy="577165"/>
          </a:xfrm>
        </p:grpSpPr>
        <p:sp>
          <p:nvSpPr>
            <p:cNvPr id="363"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64"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5"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6"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7"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68"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9"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70"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72"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73" name="Body Level One…"/>
          <p:cNvSpPr txBox="1">
            <a:spLocks noGrp="1"/>
          </p:cNvSpPr>
          <p:nvPr>
            <p:ph type="body" idx="1" hasCustomPrompt="1"/>
          </p:nvPr>
        </p:nvSpPr>
        <p:spPr>
          <a:xfrm>
            <a:off x="698500" y="1591900"/>
            <a:ext cx="10773500" cy="4356464"/>
          </a:xfrm>
          <a:prstGeom prst="rect">
            <a:avLst/>
          </a:prstGeom>
        </p:spPr>
        <p:txBody>
          <a:bodyPr>
            <a:normAutofit/>
          </a:bodyPr>
          <a:lstStyle/>
          <a:p>
            <a:r>
              <a:t>Klik hier om een bullet te plaatsen.</a:t>
            </a:r>
          </a:p>
          <a:p>
            <a:pPr lvl="1"/>
            <a:endParaRPr/>
          </a:p>
          <a:p>
            <a:pPr lvl="2"/>
            <a:endParaRPr/>
          </a:p>
          <a:p>
            <a:pPr lvl="3"/>
            <a:endParaRPr/>
          </a:p>
          <a:p>
            <a:pPr lvl="4"/>
            <a:endParaRPr/>
          </a:p>
        </p:txBody>
      </p:sp>
      <p:sp>
        <p:nvSpPr>
          <p:cNvPr id="374"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375" name="Tekstvak 6"/>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Grafiek">
    <p:spTree>
      <p:nvGrpSpPr>
        <p:cNvPr id="1" name=""/>
        <p:cNvGrpSpPr/>
        <p:nvPr/>
      </p:nvGrpSpPr>
      <p:grpSpPr>
        <a:xfrm>
          <a:off x="0" y="0"/>
          <a:ext cx="0" cy="0"/>
          <a:chOff x="0" y="0"/>
          <a:chExt cx="0" cy="0"/>
        </a:xfrm>
      </p:grpSpPr>
      <p:grpSp>
        <p:nvGrpSpPr>
          <p:cNvPr id="2322" name="Groep 9"/>
          <p:cNvGrpSpPr/>
          <p:nvPr/>
        </p:nvGrpSpPr>
        <p:grpSpPr>
          <a:xfrm>
            <a:off x="2982511" y="-1228655"/>
            <a:ext cx="6226977" cy="490402"/>
            <a:chOff x="0" y="0"/>
            <a:chExt cx="6226976" cy="490400"/>
          </a:xfrm>
        </p:grpSpPr>
        <p:sp>
          <p:nvSpPr>
            <p:cNvPr id="2310"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321" name="Groep 8"/>
            <p:cNvGrpSpPr/>
            <p:nvPr/>
          </p:nvGrpSpPr>
          <p:grpSpPr>
            <a:xfrm>
              <a:off x="0" y="0"/>
              <a:ext cx="6226975" cy="211381"/>
              <a:chOff x="0" y="0"/>
              <a:chExt cx="6226974" cy="211380"/>
            </a:xfrm>
          </p:grpSpPr>
          <p:sp>
            <p:nvSpPr>
              <p:cNvPr id="2311"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2"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3"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4"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5"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6"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7"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8"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9"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20"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sp>
        <p:nvSpPr>
          <p:cNvPr id="2332" name="Plaats hier je titel"/>
          <p:cNvSpPr txBox="1">
            <a:spLocks noGrp="1"/>
          </p:cNvSpPr>
          <p:nvPr>
            <p:ph type="title" hasCustomPrompt="1"/>
          </p:nvPr>
        </p:nvSpPr>
        <p:spPr>
          <a:xfrm>
            <a:off x="698500" y="741499"/>
            <a:ext cx="10795000" cy="490401"/>
          </a:xfrm>
          <a:prstGeom prst="rect">
            <a:avLst/>
          </a:prstGeom>
        </p:spPr>
        <p:txBody>
          <a:bodyPr>
            <a:normAutofit/>
          </a:bodyPr>
          <a:lstStyle/>
          <a:p>
            <a:r>
              <a:t>Plaats hier je titel</a:t>
            </a:r>
          </a:p>
        </p:txBody>
      </p:sp>
      <p:sp>
        <p:nvSpPr>
          <p:cNvPr id="2333"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2334" name="Tekstvak 6"/>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Grafiek</a:t>
            </a:r>
          </a:p>
        </p:txBody>
      </p:sp>
    </p:spTree>
    <p:extLst>
      <p:ext uri="{BB962C8B-B14F-4D97-AF65-F5344CB8AC3E}">
        <p14:creationId xmlns:p14="http://schemas.microsoft.com/office/powerpoint/2010/main" val="17699209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pagin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EC091C66-A822-464B-80B7-A8CF7835BC01}"/>
              </a:ext>
            </a:extLst>
          </p:cNvPr>
          <p:cNvSpPr/>
          <p:nvPr userDrawn="1"/>
        </p:nvSpPr>
        <p:spPr>
          <a:xfrm>
            <a:off x="-10750" y="0"/>
            <a:ext cx="122027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2153413" y="3879852"/>
            <a:ext cx="9358256" cy="1621063"/>
          </a:xfrm>
        </p:spPr>
        <p:txBody>
          <a:bodyPr anchor="b"/>
          <a:lstStyle>
            <a:lvl1pPr algn="r">
              <a:defRPr sz="3800">
                <a:solidFill>
                  <a:schemeClr val="bg1"/>
                </a:solidFill>
              </a:defRPr>
            </a:lvl1pPr>
          </a:lstStyle>
          <a:p>
            <a:r>
              <a:rPr lang="en-US"/>
              <a:t>Click to edit Master title style</a:t>
            </a:r>
            <a:endParaRPr lang="nl-NL" dirty="0"/>
          </a:p>
        </p:txBody>
      </p:sp>
      <p:sp>
        <p:nvSpPr>
          <p:cNvPr id="40" name="Ondertitel 2">
            <a:extLst>
              <a:ext uri="{FF2B5EF4-FFF2-40B4-BE49-F238E27FC236}">
                <a16:creationId xmlns:a16="http://schemas.microsoft.com/office/drawing/2014/main" id="{DCA2E186-C179-48A4-9379-03A230273DAC}"/>
              </a:ext>
            </a:extLst>
          </p:cNvPr>
          <p:cNvSpPr>
            <a:spLocks noGrp="1"/>
          </p:cNvSpPr>
          <p:nvPr>
            <p:ph type="subTitle" idx="1"/>
          </p:nvPr>
        </p:nvSpPr>
        <p:spPr>
          <a:xfrm>
            <a:off x="7782466" y="5664394"/>
            <a:ext cx="3729203" cy="248472"/>
          </a:xfrm>
        </p:spPr>
        <p:txBody>
          <a:bodyPr anchor="ctr"/>
          <a:lstStyle>
            <a:lvl1pPr marL="0" indent="0" algn="r">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71" name="Groep 70">
            <a:extLst>
              <a:ext uri="{FF2B5EF4-FFF2-40B4-BE49-F238E27FC236}">
                <a16:creationId xmlns:a16="http://schemas.microsoft.com/office/drawing/2014/main" id="{5BA6ADDA-A3D9-4F53-A15C-EF832D58A10A}"/>
              </a:ext>
            </a:extLst>
          </p:cNvPr>
          <p:cNvGrpSpPr/>
          <p:nvPr userDrawn="1"/>
        </p:nvGrpSpPr>
        <p:grpSpPr>
          <a:xfrm>
            <a:off x="-7461" y="-1785440"/>
            <a:ext cx="2591201" cy="1583828"/>
            <a:chOff x="-7461" y="-3153547"/>
            <a:chExt cx="2591201" cy="1583828"/>
          </a:xfrm>
        </p:grpSpPr>
        <p:sp>
          <p:nvSpPr>
            <p:cNvPr id="72" name="Rechthoek 71">
              <a:extLst>
                <a:ext uri="{FF2B5EF4-FFF2-40B4-BE49-F238E27FC236}">
                  <a16:creationId xmlns:a16="http://schemas.microsoft.com/office/drawing/2014/main" id="{70CDFA3A-CBF0-451D-856A-4820DC88F6AA}"/>
                </a:ext>
              </a:extLst>
            </p:cNvPr>
            <p:cNvSpPr/>
            <p:nvPr userDrawn="1"/>
          </p:nvSpPr>
          <p:spPr>
            <a:xfrm>
              <a:off x="-7461" y="-3153547"/>
              <a:ext cx="2591201" cy="1583828"/>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dirty="0">
                <a:solidFill>
                  <a:schemeClr val="bg1"/>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0F2CA7F3-0C71-4B73-955D-8C282A15765C}"/>
                </a:ext>
              </a:extLst>
            </p:cNvPr>
            <p:cNvSpPr/>
            <p:nvPr userDrawn="1"/>
          </p:nvSpPr>
          <p:spPr>
            <a:xfrm>
              <a:off x="90810" y="-3050990"/>
              <a:ext cx="2412000"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dirty="0">
                  <a:solidFill>
                    <a:schemeClr val="bg1"/>
                  </a:solidFill>
                  <a:latin typeface="Calibri" panose="020F0502020204030204" pitchFamily="34" charset="0"/>
                  <a:cs typeface="Calibri" panose="020F0502020204030204" pitchFamily="34" charset="0"/>
                </a:rPr>
                <a:t>Kleuren aanpassen (vlam)</a:t>
              </a:r>
            </a:p>
          </p:txBody>
        </p:sp>
        <p:sp>
          <p:nvSpPr>
            <p:cNvPr id="74" name="Ovaal 73">
              <a:extLst>
                <a:ext uri="{FF2B5EF4-FFF2-40B4-BE49-F238E27FC236}">
                  <a16:creationId xmlns:a16="http://schemas.microsoft.com/office/drawing/2014/main" id="{44DA4C16-C8D1-41C4-83FD-C40B0D779596}"/>
                </a:ext>
              </a:extLst>
            </p:cNvPr>
            <p:cNvSpPr/>
            <p:nvPr userDrawn="1"/>
          </p:nvSpPr>
          <p:spPr>
            <a:xfrm>
              <a:off x="90809" y="-265028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1</a:t>
              </a:r>
            </a:p>
          </p:txBody>
        </p:sp>
        <p:sp>
          <p:nvSpPr>
            <p:cNvPr id="75" name="Rechthoek 74">
              <a:extLst>
                <a:ext uri="{FF2B5EF4-FFF2-40B4-BE49-F238E27FC236}">
                  <a16:creationId xmlns:a16="http://schemas.microsoft.com/office/drawing/2014/main" id="{DE7F7FF9-5EF0-491D-BD4C-1E24A4181072}"/>
                </a:ext>
              </a:extLst>
            </p:cNvPr>
            <p:cNvSpPr/>
            <p:nvPr userDrawn="1"/>
          </p:nvSpPr>
          <p:spPr>
            <a:xfrm>
              <a:off x="456491" y="-2650284"/>
              <a:ext cx="2067634"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Selecteer de vlam. Klik </a:t>
              </a:r>
              <a:r>
                <a:rPr kumimoji="0" lang="nl-NL" sz="1100" b="0" i="0" u="none" strike="noStrike" kern="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rechter-muisknop</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en kies </a:t>
              </a:r>
              <a:r>
                <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‘Opvulling’</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a:t>
              </a:r>
            </a:p>
          </p:txBody>
        </p:sp>
        <p:sp>
          <p:nvSpPr>
            <p:cNvPr id="76" name="Ovaal 75">
              <a:extLst>
                <a:ext uri="{FF2B5EF4-FFF2-40B4-BE49-F238E27FC236}">
                  <a16:creationId xmlns:a16="http://schemas.microsoft.com/office/drawing/2014/main" id="{343F3D1A-8BC5-42E7-8D9D-5C8679D78453}"/>
                </a:ext>
              </a:extLst>
            </p:cNvPr>
            <p:cNvSpPr/>
            <p:nvPr userDrawn="1"/>
          </p:nvSpPr>
          <p:spPr>
            <a:xfrm>
              <a:off x="90809" y="-2213959"/>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2</a:t>
              </a:r>
            </a:p>
          </p:txBody>
        </p:sp>
        <p:sp>
          <p:nvSpPr>
            <p:cNvPr id="77" name="Rechthoek 76">
              <a:extLst>
                <a:ext uri="{FF2B5EF4-FFF2-40B4-BE49-F238E27FC236}">
                  <a16:creationId xmlns:a16="http://schemas.microsoft.com/office/drawing/2014/main" id="{FD1FC273-C632-4732-A84A-5B6C6EC08D44}"/>
                </a:ext>
              </a:extLst>
            </p:cNvPr>
            <p:cNvSpPr/>
            <p:nvPr userDrawn="1"/>
          </p:nvSpPr>
          <p:spPr>
            <a:xfrm>
              <a:off x="456491" y="-2213958"/>
              <a:ext cx="2067634" cy="586424"/>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Kies een van de themakleuren of klik op </a:t>
              </a:r>
              <a:r>
                <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‘Pipet’</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en kies een van de kleuren die hiernaast staan. </a:t>
              </a:r>
              <a:endPar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50" name="Tijdelijke aanduiding voor tekst 49">
            <a:extLst>
              <a:ext uri="{FF2B5EF4-FFF2-40B4-BE49-F238E27FC236}">
                <a16:creationId xmlns:a16="http://schemas.microsoft.com/office/drawing/2014/main" id="{2ECA0797-017C-7F4F-85C9-1B518C2D7E44}"/>
              </a:ext>
            </a:extLst>
          </p:cNvPr>
          <p:cNvSpPr>
            <a:spLocks noGrp="1"/>
          </p:cNvSpPr>
          <p:nvPr>
            <p:ph type="body" sz="quarter" idx="17" hasCustomPrompt="1"/>
          </p:nvPr>
        </p:nvSpPr>
        <p:spPr>
          <a:xfrm>
            <a:off x="-10751" y="0"/>
            <a:ext cx="12202751" cy="6858000"/>
          </a:xfrm>
          <a:custGeom>
            <a:avLst/>
            <a:gdLst>
              <a:gd name="connsiteX0" fmla="*/ 9196825 w 12202751"/>
              <a:gd name="connsiteY0" fmla="*/ 6253791 h 6858000"/>
              <a:gd name="connsiteX1" fmla="*/ 9228283 w 12202751"/>
              <a:gd name="connsiteY1" fmla="*/ 6260764 h 6858000"/>
              <a:gd name="connsiteX2" fmla="*/ 9319129 w 12202751"/>
              <a:gd name="connsiteY2" fmla="*/ 6797771 h 6858000"/>
              <a:gd name="connsiteX3" fmla="*/ 9315062 w 12202751"/>
              <a:gd name="connsiteY3" fmla="*/ 6858000 h 6858000"/>
              <a:gd name="connsiteX4" fmla="*/ 8712780 w 12202751"/>
              <a:gd name="connsiteY4" fmla="*/ 6858000 h 6858000"/>
              <a:gd name="connsiteX5" fmla="*/ 8752852 w 12202751"/>
              <a:gd name="connsiteY5" fmla="*/ 6786092 h 6858000"/>
              <a:gd name="connsiteX6" fmla="*/ 9165949 w 12202751"/>
              <a:gd name="connsiteY6" fmla="*/ 6254507 h 6858000"/>
              <a:gd name="connsiteX7" fmla="*/ 9196825 w 12202751"/>
              <a:gd name="connsiteY7" fmla="*/ 6253791 h 6858000"/>
              <a:gd name="connsiteX8" fmla="*/ 6322661 w 12202751"/>
              <a:gd name="connsiteY8" fmla="*/ 860036 h 6858000"/>
              <a:gd name="connsiteX9" fmla="*/ 6406295 w 12202751"/>
              <a:gd name="connsiteY9" fmla="*/ 923793 h 6858000"/>
              <a:gd name="connsiteX10" fmla="*/ 6343263 w 12202751"/>
              <a:gd name="connsiteY10" fmla="*/ 1578190 h 6858000"/>
              <a:gd name="connsiteX11" fmla="*/ 3612233 w 12202751"/>
              <a:gd name="connsiteY11" fmla="*/ 6735009 h 6858000"/>
              <a:gd name="connsiteX12" fmla="*/ 3592717 w 12202751"/>
              <a:gd name="connsiteY12" fmla="*/ 6858000 h 6858000"/>
              <a:gd name="connsiteX13" fmla="*/ 0 w 12202751"/>
              <a:gd name="connsiteY13" fmla="*/ 6858000 h 6858000"/>
              <a:gd name="connsiteX14" fmla="*/ 0 w 12202751"/>
              <a:gd name="connsiteY14" fmla="*/ 6632489 h 6858000"/>
              <a:gd name="connsiteX15" fmla="*/ 339610 w 12202751"/>
              <a:gd name="connsiteY15" fmla="*/ 6322172 h 6858000"/>
              <a:gd name="connsiteX16" fmla="*/ 5674132 w 12202751"/>
              <a:gd name="connsiteY16" fmla="*/ 1607274 h 6858000"/>
              <a:gd name="connsiteX17" fmla="*/ 6322661 w 12202751"/>
              <a:gd name="connsiteY17" fmla="*/ 860036 h 6858000"/>
              <a:gd name="connsiteX18" fmla="*/ 11650950 w 12202751"/>
              <a:gd name="connsiteY18" fmla="*/ 0 h 6858000"/>
              <a:gd name="connsiteX19" fmla="*/ 12202751 w 12202751"/>
              <a:gd name="connsiteY19" fmla="*/ 0 h 6858000"/>
              <a:gd name="connsiteX20" fmla="*/ 12202751 w 12202751"/>
              <a:gd name="connsiteY20" fmla="*/ 4442690 h 6858000"/>
              <a:gd name="connsiteX21" fmla="*/ 12090669 w 12202751"/>
              <a:gd name="connsiteY21" fmla="*/ 4422014 h 6858000"/>
              <a:gd name="connsiteX22" fmla="*/ 10571396 w 12202751"/>
              <a:gd name="connsiteY22" fmla="*/ 2213198 h 6858000"/>
              <a:gd name="connsiteX23" fmla="*/ 11525799 w 12202751"/>
              <a:gd name="connsiteY23" fmla="*/ 135882 h 6858000"/>
              <a:gd name="connsiteX24" fmla="*/ 0 w 12202751"/>
              <a:gd name="connsiteY24" fmla="*/ 0 h 6858000"/>
              <a:gd name="connsiteX25" fmla="*/ 2054194 w 12202751"/>
              <a:gd name="connsiteY25" fmla="*/ 0 h 6858000"/>
              <a:gd name="connsiteX26" fmla="*/ 1941123 w 12202751"/>
              <a:gd name="connsiteY26" fmla="*/ 75811 h 6858000"/>
              <a:gd name="connsiteX27" fmla="*/ 206525 w 12202751"/>
              <a:gd name="connsiteY27" fmla="*/ 1437904 h 6858000"/>
              <a:gd name="connsiteX28" fmla="*/ 0 w 12202751"/>
              <a:gd name="connsiteY28" fmla="*/ 1632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02751" h="685800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3"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99D28C"/>
          </a:solidFill>
        </p:spPr>
        <p:txBody>
          <a:bodyPr wrap="square">
            <a:noAutofit/>
          </a:bodyPr>
          <a:lstStyle>
            <a:lvl1pPr marL="0" indent="0">
              <a:buNone/>
              <a:defRPr/>
            </a:lvl1pPr>
          </a:lstStyle>
          <a:p>
            <a:pPr lvl="0"/>
            <a:r>
              <a:rPr lang="nl-NL" dirty="0"/>
              <a:t>  </a:t>
            </a:r>
          </a:p>
        </p:txBody>
      </p:sp>
      <p:pic>
        <p:nvPicPr>
          <p:cNvPr id="16" name="Graphic 15">
            <a:extLst>
              <a:ext uri="{FF2B5EF4-FFF2-40B4-BE49-F238E27FC236}">
                <a16:creationId xmlns:a16="http://schemas.microsoft.com/office/drawing/2014/main" id="{265046F8-6E49-F84F-8653-D5C1E78CC6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322877119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5" name="Groep 9"/>
          <p:cNvGrpSpPr/>
          <p:nvPr/>
        </p:nvGrpSpPr>
        <p:grpSpPr>
          <a:xfrm>
            <a:off x="2982511" y="-1228655"/>
            <a:ext cx="6226977" cy="490402"/>
            <a:chOff x="0" y="0"/>
            <a:chExt cx="6226976" cy="490400"/>
          </a:xfrm>
        </p:grpSpPr>
        <p:sp>
          <p:nvSpPr>
            <p:cNvPr id="23"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4" name="Groep 8"/>
            <p:cNvGrpSpPr/>
            <p:nvPr/>
          </p:nvGrpSpPr>
          <p:grpSpPr>
            <a:xfrm>
              <a:off x="0" y="0"/>
              <a:ext cx="6226975" cy="211381"/>
              <a:chOff x="0" y="0"/>
              <a:chExt cx="6226974" cy="211380"/>
            </a:xfrm>
          </p:grpSpPr>
          <p:sp>
            <p:nvSpPr>
              <p:cNvPr id="24"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44" name="Group 4"/>
          <p:cNvGrpSpPr/>
          <p:nvPr/>
        </p:nvGrpSpPr>
        <p:grpSpPr>
          <a:xfrm>
            <a:off x="698501" y="5884314"/>
            <a:ext cx="1454912" cy="577167"/>
            <a:chOff x="0" y="0"/>
            <a:chExt cx="1454911" cy="577165"/>
          </a:xfrm>
        </p:grpSpPr>
        <p:sp>
          <p:nvSpPr>
            <p:cNvPr id="36"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7"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8"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9"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0"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41"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2"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45" name="Rechthoek 6"/>
          <p:cNvSpPr/>
          <p:nvPr/>
        </p:nvSpPr>
        <p:spPr>
          <a:xfrm>
            <a:off x="161518" y="119267"/>
            <a:ext cx="11868965" cy="64082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Logo (Animatie)</a:t>
            </a:r>
          </a:p>
        </p:txBody>
      </p:sp>
      <p:sp>
        <p:nvSpPr>
          <p:cNvPr id="60" name="Freeform 5"/>
          <p:cNvSpPr/>
          <p:nvPr/>
        </p:nvSpPr>
        <p:spPr>
          <a:xfrm>
            <a:off x="4543471" y="3282713"/>
            <a:ext cx="950757" cy="1038005"/>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miter lim="400000"/>
          </a:ln>
        </p:spPr>
        <p:txBody>
          <a:bodyPr lIns="45719" rIns="45719"/>
          <a:lstStyle/>
          <a:p>
            <a:endParaRPr/>
          </a:p>
        </p:txBody>
      </p:sp>
      <p:sp>
        <p:nvSpPr>
          <p:cNvPr id="61" name="Freeform 6"/>
          <p:cNvSpPr/>
          <p:nvPr/>
        </p:nvSpPr>
        <p:spPr>
          <a:xfrm>
            <a:off x="3518892" y="3282713"/>
            <a:ext cx="892593" cy="1008923"/>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miter lim="400000"/>
          </a:ln>
        </p:spPr>
        <p:txBody>
          <a:bodyPr lIns="45719" rIns="45719"/>
          <a:lstStyle/>
          <a:p>
            <a:endParaRPr/>
          </a:p>
        </p:txBody>
      </p:sp>
      <p:sp>
        <p:nvSpPr>
          <p:cNvPr id="62" name="Freeform 7"/>
          <p:cNvSpPr/>
          <p:nvPr/>
        </p:nvSpPr>
        <p:spPr>
          <a:xfrm>
            <a:off x="3790419" y="2276031"/>
            <a:ext cx="943961" cy="946283"/>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miter lim="400000"/>
          </a:ln>
        </p:spPr>
        <p:txBody>
          <a:bodyPr lIns="45719" rIns="45719"/>
          <a:lstStyle/>
          <a:p>
            <a:endParaRPr/>
          </a:p>
        </p:txBody>
      </p:sp>
      <p:sp>
        <p:nvSpPr>
          <p:cNvPr id="63" name="Freeform 8"/>
          <p:cNvSpPr/>
          <p:nvPr/>
        </p:nvSpPr>
        <p:spPr>
          <a:xfrm>
            <a:off x="6713432" y="3569060"/>
            <a:ext cx="624144" cy="751658"/>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miter lim="400000"/>
          </a:ln>
        </p:spPr>
        <p:txBody>
          <a:bodyPr lIns="45719" rIns="45719"/>
          <a:lstStyle/>
          <a:p>
            <a:endParaRPr/>
          </a:p>
        </p:txBody>
      </p:sp>
      <p:sp>
        <p:nvSpPr>
          <p:cNvPr id="64" name="Rectangle 9"/>
          <p:cNvSpPr/>
          <p:nvPr/>
        </p:nvSpPr>
        <p:spPr>
          <a:xfrm>
            <a:off x="7500883" y="3282713"/>
            <a:ext cx="118566" cy="1008922"/>
          </a:xfrm>
          <a:prstGeom prst="rect">
            <a:avLst/>
          </a:prstGeom>
          <a:solidFill>
            <a:srgbClr val="000000"/>
          </a:solidFill>
          <a:ln w="12700">
            <a:miter lim="400000"/>
          </a:ln>
        </p:spPr>
        <p:txBody>
          <a:bodyPr lIns="45719" rIns="45719"/>
          <a:lstStyle/>
          <a:p>
            <a:endParaRPr/>
          </a:p>
        </p:txBody>
      </p:sp>
      <p:sp>
        <p:nvSpPr>
          <p:cNvPr id="65" name="Freeform 10"/>
          <p:cNvSpPr/>
          <p:nvPr/>
        </p:nvSpPr>
        <p:spPr>
          <a:xfrm>
            <a:off x="7767094" y="3269291"/>
            <a:ext cx="447416" cy="102234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miter lim="400000"/>
          </a:ln>
        </p:spPr>
        <p:txBody>
          <a:bodyPr lIns="45719" rIns="45719"/>
          <a:lstStyle/>
          <a:p>
            <a:endParaRPr/>
          </a:p>
        </p:txBody>
      </p:sp>
      <p:sp>
        <p:nvSpPr>
          <p:cNvPr id="66" name="Freeform 11"/>
          <p:cNvSpPr/>
          <p:nvPr/>
        </p:nvSpPr>
        <p:spPr>
          <a:xfrm>
            <a:off x="8272673" y="3403515"/>
            <a:ext cx="400437" cy="917202"/>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miter lim="400000"/>
          </a:ln>
        </p:spPr>
        <p:txBody>
          <a:bodyPr lIns="45719" rIns="45719"/>
          <a:lstStyle/>
          <a:p>
            <a:endParaRPr/>
          </a:p>
        </p:txBody>
      </p:sp>
      <p:sp>
        <p:nvSpPr>
          <p:cNvPr id="67" name="Freeform 12"/>
          <p:cNvSpPr/>
          <p:nvPr/>
        </p:nvSpPr>
        <p:spPr>
          <a:xfrm>
            <a:off x="5776098" y="3282713"/>
            <a:ext cx="803111" cy="1008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miter lim="400000"/>
          </a:ln>
        </p:spPr>
        <p:txBody>
          <a:bodyPr lIns="45719" rIns="45719"/>
          <a:lstStyle/>
          <a:p>
            <a:endParaRPr/>
          </a:p>
        </p:txBody>
      </p:sp>
      <p:sp>
        <p:nvSpPr>
          <p:cNvPr id="6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6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endParaRPr dirty="0"/>
          </a:p>
        </p:txBody>
      </p:sp>
      <p:sp>
        <p:nvSpPr>
          <p:cNvPr id="70"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A6A6A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75" r:id="rId5"/>
    <p:sldLayoutId id="2147483672" r:id="rId6"/>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p:titleStyle>
    <p:body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a:lstStyle>
            <a:lvl1pPr defTabSz="850391">
              <a:tabLst>
                <a:tab pos="1155700" algn="l"/>
              </a:tabLst>
              <a:defRPr sz="2976"/>
            </a:lvl1pPr>
          </a:lstStyle>
          <a:p>
            <a:r>
              <a:rPr lang="nl-NL" dirty="0"/>
              <a:t>Acquiring the plugin</a:t>
            </a:r>
            <a:endParaRPr dirty="0"/>
          </a:p>
        </p:txBody>
      </p:sp>
      <p:sp>
        <p:nvSpPr>
          <p:cNvPr id="3159" name="Tijdelijke aanduiding voor datum 3"/>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t>09-10-2020</a:t>
            </a:r>
          </a:p>
        </p:txBody>
      </p:sp>
      <p:sp>
        <p:nvSpPr>
          <p:cNvPr id="2" name="Tijdelijke aanduiding voor verticale tekst 10">
            <a:extLst>
              <a:ext uri="{FF2B5EF4-FFF2-40B4-BE49-F238E27FC236}">
                <a16:creationId xmlns:a16="http://schemas.microsoft.com/office/drawing/2014/main" id="{C5E885EB-AC25-6201-5658-74A7B73F3994}"/>
              </a:ext>
            </a:extLst>
          </p:cNvPr>
          <p:cNvSpPr txBox="1">
            <a:spLocks noGrp="1"/>
          </p:cNvSpPr>
          <p:nvPr>
            <p:ph type="body" idx="1"/>
          </p:nvPr>
        </p:nvSpPr>
        <p:spPr>
          <a:xfrm>
            <a:off x="698499" y="1591899"/>
            <a:ext cx="10773502" cy="4356465"/>
          </a:xfrm>
          <a:prstGeom prst="rect">
            <a:avLst/>
          </a:prstGeom>
        </p:spPr>
        <p:txBody>
          <a:bodyPr/>
          <a:lstStyle/>
          <a:p>
            <a:pPr lvl="2"/>
            <a:endParaRPr lang="nl-NL" dirty="0"/>
          </a:p>
        </p:txBody>
      </p:sp>
      <p:pic>
        <p:nvPicPr>
          <p:cNvPr id="4" name="Picture 3">
            <a:extLst>
              <a:ext uri="{FF2B5EF4-FFF2-40B4-BE49-F238E27FC236}">
                <a16:creationId xmlns:a16="http://schemas.microsoft.com/office/drawing/2014/main" id="{63E11912-A2FB-21E7-811A-F928F9904E61}"/>
              </a:ext>
            </a:extLst>
          </p:cNvPr>
          <p:cNvPicPr>
            <a:picLocks noChangeAspect="1"/>
          </p:cNvPicPr>
          <p:nvPr/>
        </p:nvPicPr>
        <p:blipFill rotWithShape="1">
          <a:blip r:embed="rId3"/>
          <a:srcRect l="-128" t="-9787" r="128" b="-9787"/>
          <a:stretch/>
        </p:blipFill>
        <p:spPr>
          <a:xfrm>
            <a:off x="1886598" y="1627459"/>
            <a:ext cx="8397301" cy="4356466"/>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070419D5-A208-3EA7-CD0E-FD952F08B544}"/>
              </a:ext>
            </a:extLst>
          </p:cNvPr>
          <p:cNvSpPr/>
          <p:nvPr/>
        </p:nvSpPr>
        <p:spPr>
          <a:xfrm>
            <a:off x="2715260" y="3495040"/>
            <a:ext cx="4998720" cy="226060"/>
          </a:xfrm>
          <a:prstGeom prst="rect">
            <a:avLst/>
          </a:prstGeom>
          <a:no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236225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tekst 22">
            <a:extLst>
              <a:ext uri="{FF2B5EF4-FFF2-40B4-BE49-F238E27FC236}">
                <a16:creationId xmlns:a16="http://schemas.microsoft.com/office/drawing/2014/main" id="{1B64251C-432A-419D-A275-C16685B82C40}"/>
              </a:ext>
            </a:extLst>
          </p:cNvPr>
          <p:cNvSpPr>
            <a:spLocks noGrp="1"/>
          </p:cNvSpPr>
          <p:nvPr>
            <p:ph type="body" sz="quarter" idx="4294967295"/>
          </p:nvPr>
        </p:nvSpPr>
        <p:spPr>
          <a:xfrm>
            <a:off x="698500" y="5835457"/>
            <a:ext cx="1454913" cy="688793"/>
          </a:xfrm>
        </p:spPr>
        <p:txBody>
          <a:bodyPr/>
          <a:lstStyle/>
          <a:p>
            <a:r>
              <a:rPr lang="nl-NL" dirty="0"/>
              <a:t> </a:t>
            </a:r>
          </a:p>
        </p:txBody>
      </p:sp>
      <p:sp>
        <p:nvSpPr>
          <p:cNvPr id="5" name="Tijdelijke aanduiding voor tekst 4">
            <a:extLst>
              <a:ext uri="{FF2B5EF4-FFF2-40B4-BE49-F238E27FC236}">
                <a16:creationId xmlns:a16="http://schemas.microsoft.com/office/drawing/2014/main" id="{FA797F71-1A27-47BF-A200-6C795215124A}"/>
              </a:ext>
            </a:extLst>
          </p:cNvPr>
          <p:cNvSpPr>
            <a:spLocks noGrp="1"/>
          </p:cNvSpPr>
          <p:nvPr>
            <p:ph type="body" sz="quarter" idx="17"/>
          </p:nvPr>
        </p:nvSpPr>
        <p:spPr>
          <a:xfrm>
            <a:off x="-10751" y="0"/>
            <a:ext cx="12202751" cy="6858000"/>
          </a:xfrm>
          <a:solidFill>
            <a:srgbClr val="0066A2"/>
          </a:solidFill>
        </p:spPr>
        <p:txBody>
          <a:bodyPr/>
          <a:lstStyle/>
          <a:p>
            <a:endParaRPr lang="nl-NL" dirty="0"/>
          </a:p>
        </p:txBody>
      </p:sp>
      <p:pic>
        <p:nvPicPr>
          <p:cNvPr id="7" name="Graphic 6">
            <a:extLst>
              <a:ext uri="{FF2B5EF4-FFF2-40B4-BE49-F238E27FC236}">
                <a16:creationId xmlns:a16="http://schemas.microsoft.com/office/drawing/2014/main" id="{FA3E0330-1BA8-7E49-BF32-539CEAB395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
        <p:nvSpPr>
          <p:cNvPr id="55" name="Titel 54">
            <a:extLst>
              <a:ext uri="{FF2B5EF4-FFF2-40B4-BE49-F238E27FC236}">
                <a16:creationId xmlns:a16="http://schemas.microsoft.com/office/drawing/2014/main" id="{4B0C9E1B-71A5-4794-8A58-5C8CDB926EAA}"/>
              </a:ext>
            </a:extLst>
          </p:cNvPr>
          <p:cNvSpPr>
            <a:spLocks noGrp="1"/>
          </p:cNvSpPr>
          <p:nvPr>
            <p:ph type="title"/>
          </p:nvPr>
        </p:nvSpPr>
        <p:spPr/>
        <p:txBody>
          <a:bodyPr/>
          <a:lstStyle/>
          <a:p>
            <a:r>
              <a:rPr lang="en-US" dirty="0" err="1"/>
              <a:t>RhinoCityJSON</a:t>
            </a:r>
            <a:br>
              <a:rPr lang="en-US" dirty="0"/>
            </a:br>
            <a:r>
              <a:rPr lang="en-US" sz="2400" b="0" i="0" dirty="0">
                <a:effectLst/>
              </a:rPr>
              <a:t>Rhino/Grasshopper plugin allowing the </a:t>
            </a:r>
            <a:r>
              <a:rPr lang="en-US" sz="2400" b="0" i="0" dirty="0" err="1">
                <a:effectLst/>
              </a:rPr>
              <a:t>CityJSON</a:t>
            </a:r>
            <a:r>
              <a:rPr lang="en-US" sz="2400" b="0" i="0" dirty="0">
                <a:effectLst/>
              </a:rPr>
              <a:t> format to be directly used in Rhino 3D and grasshopper</a:t>
            </a:r>
            <a:endParaRPr lang="nl-NL" dirty="0"/>
          </a:p>
        </p:txBody>
      </p:sp>
      <p:sp>
        <p:nvSpPr>
          <p:cNvPr id="41" name="Ondertitel 40">
            <a:extLst>
              <a:ext uri="{FF2B5EF4-FFF2-40B4-BE49-F238E27FC236}">
                <a16:creationId xmlns:a16="http://schemas.microsoft.com/office/drawing/2014/main" id="{692EF8E8-FE8B-49BE-BDE2-0C40E16048DF}"/>
              </a:ext>
            </a:extLst>
          </p:cNvPr>
          <p:cNvSpPr>
            <a:spLocks noGrp="1"/>
          </p:cNvSpPr>
          <p:nvPr>
            <p:ph type="subTitle" idx="1"/>
          </p:nvPr>
        </p:nvSpPr>
        <p:spPr/>
        <p:txBody>
          <a:bodyPr/>
          <a:lstStyle/>
          <a:p>
            <a:r>
              <a:rPr lang="en-GB" noProof="0" dirty="0"/>
              <a:t>Jasper van der </a:t>
            </a:r>
            <a:r>
              <a:rPr lang="en-GB" noProof="0" dirty="0" err="1"/>
              <a:t>Vaart</a:t>
            </a:r>
            <a:r>
              <a:rPr lang="en-GB" noProof="0" dirty="0"/>
              <a:t> / </a:t>
            </a:r>
            <a:r>
              <a:rPr lang="en-GB" dirty="0"/>
              <a:t>17-11-2022</a:t>
            </a:r>
            <a:endParaRPr lang="en-GB" noProof="0" dirty="0"/>
          </a:p>
        </p:txBody>
      </p:sp>
    </p:spTree>
    <p:extLst>
      <p:ext uri="{BB962C8B-B14F-4D97-AF65-F5344CB8AC3E}">
        <p14:creationId xmlns:p14="http://schemas.microsoft.com/office/powerpoint/2010/main" val="11793867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tekst 22">
            <a:extLst>
              <a:ext uri="{FF2B5EF4-FFF2-40B4-BE49-F238E27FC236}">
                <a16:creationId xmlns:a16="http://schemas.microsoft.com/office/drawing/2014/main" id="{1B64251C-432A-419D-A275-C16685B82C40}"/>
              </a:ext>
            </a:extLst>
          </p:cNvPr>
          <p:cNvSpPr>
            <a:spLocks noGrp="1"/>
          </p:cNvSpPr>
          <p:nvPr>
            <p:ph type="body" sz="quarter" idx="4294967295"/>
          </p:nvPr>
        </p:nvSpPr>
        <p:spPr>
          <a:xfrm>
            <a:off x="698500" y="5835457"/>
            <a:ext cx="1454913" cy="688793"/>
          </a:xfrm>
        </p:spPr>
        <p:txBody>
          <a:bodyPr/>
          <a:lstStyle/>
          <a:p>
            <a:r>
              <a:rPr lang="nl-NL" dirty="0"/>
              <a:t> </a:t>
            </a:r>
          </a:p>
        </p:txBody>
      </p:sp>
      <p:sp>
        <p:nvSpPr>
          <p:cNvPr id="5" name="Tijdelijke aanduiding voor tekst 4">
            <a:extLst>
              <a:ext uri="{FF2B5EF4-FFF2-40B4-BE49-F238E27FC236}">
                <a16:creationId xmlns:a16="http://schemas.microsoft.com/office/drawing/2014/main" id="{FA797F71-1A27-47BF-A200-6C795215124A}"/>
              </a:ext>
            </a:extLst>
          </p:cNvPr>
          <p:cNvSpPr>
            <a:spLocks noGrp="1"/>
          </p:cNvSpPr>
          <p:nvPr>
            <p:ph type="body" sz="quarter" idx="17"/>
          </p:nvPr>
        </p:nvSpPr>
        <p:spPr>
          <a:xfrm>
            <a:off x="-10751" y="0"/>
            <a:ext cx="12202751" cy="6858000"/>
          </a:xfrm>
          <a:solidFill>
            <a:srgbClr val="0066A2"/>
          </a:solidFill>
        </p:spPr>
        <p:txBody>
          <a:bodyPr/>
          <a:lstStyle/>
          <a:p>
            <a:endParaRPr lang="nl-NL" dirty="0"/>
          </a:p>
        </p:txBody>
      </p:sp>
      <p:pic>
        <p:nvPicPr>
          <p:cNvPr id="7" name="Graphic 6">
            <a:extLst>
              <a:ext uri="{FF2B5EF4-FFF2-40B4-BE49-F238E27FC236}">
                <a16:creationId xmlns:a16="http://schemas.microsoft.com/office/drawing/2014/main" id="{FA3E0330-1BA8-7E49-BF32-539CEAB395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00" y="5846400"/>
            <a:ext cx="1461599" cy="1033080"/>
          </a:xfrm>
          <a:prstGeom prst="rect">
            <a:avLst/>
          </a:prstGeom>
        </p:spPr>
      </p:pic>
      <p:sp>
        <p:nvSpPr>
          <p:cNvPr id="55" name="Titel 54">
            <a:extLst>
              <a:ext uri="{FF2B5EF4-FFF2-40B4-BE49-F238E27FC236}">
                <a16:creationId xmlns:a16="http://schemas.microsoft.com/office/drawing/2014/main" id="{4B0C9E1B-71A5-4794-8A58-5C8CDB926EAA}"/>
              </a:ext>
            </a:extLst>
          </p:cNvPr>
          <p:cNvSpPr>
            <a:spLocks noGrp="1"/>
          </p:cNvSpPr>
          <p:nvPr>
            <p:ph type="title"/>
          </p:nvPr>
        </p:nvSpPr>
        <p:spPr/>
        <p:txBody>
          <a:bodyPr/>
          <a:lstStyle/>
          <a:p>
            <a:r>
              <a:rPr lang="en-US" dirty="0" err="1"/>
              <a:t>RhinoCityJSON</a:t>
            </a:r>
            <a:br>
              <a:rPr lang="en-US" dirty="0"/>
            </a:br>
            <a:r>
              <a:rPr lang="en-US" sz="2400" b="0" i="0" dirty="0">
                <a:effectLst/>
              </a:rPr>
              <a:t>Rhino/Grasshopper plugin allowing the </a:t>
            </a:r>
            <a:r>
              <a:rPr lang="en-US" sz="2400" b="0" i="0" dirty="0" err="1">
                <a:effectLst/>
              </a:rPr>
              <a:t>CityJSON</a:t>
            </a:r>
            <a:r>
              <a:rPr lang="en-US" sz="2400" b="0" i="0" dirty="0">
                <a:effectLst/>
              </a:rPr>
              <a:t> format to be directly used in Rhino 3D and grasshopper</a:t>
            </a:r>
            <a:endParaRPr lang="nl-NL" dirty="0"/>
          </a:p>
        </p:txBody>
      </p:sp>
      <p:sp>
        <p:nvSpPr>
          <p:cNvPr id="41" name="Ondertitel 40">
            <a:extLst>
              <a:ext uri="{FF2B5EF4-FFF2-40B4-BE49-F238E27FC236}">
                <a16:creationId xmlns:a16="http://schemas.microsoft.com/office/drawing/2014/main" id="{692EF8E8-FE8B-49BE-BDE2-0C40E16048DF}"/>
              </a:ext>
            </a:extLst>
          </p:cNvPr>
          <p:cNvSpPr>
            <a:spLocks noGrp="1"/>
          </p:cNvSpPr>
          <p:nvPr>
            <p:ph type="subTitle" idx="1"/>
          </p:nvPr>
        </p:nvSpPr>
        <p:spPr/>
        <p:txBody>
          <a:bodyPr/>
          <a:lstStyle/>
          <a:p>
            <a:r>
              <a:rPr lang="en-GB" noProof="0" dirty="0"/>
              <a:t>Jasper van der </a:t>
            </a:r>
            <a:r>
              <a:rPr lang="en-GB" noProof="0" dirty="0" err="1"/>
              <a:t>Vaart</a:t>
            </a:r>
            <a:r>
              <a:rPr lang="en-GB" noProof="0" dirty="0"/>
              <a:t> / </a:t>
            </a:r>
            <a:r>
              <a:rPr lang="en-GB" dirty="0"/>
              <a:t>17-11-2022</a:t>
            </a:r>
            <a:endParaRPr lang="en-GB" noProof="0" dirty="0"/>
          </a:p>
        </p:txBody>
      </p:sp>
    </p:spTree>
    <p:extLst>
      <p:ext uri="{BB962C8B-B14F-4D97-AF65-F5344CB8AC3E}">
        <p14:creationId xmlns:p14="http://schemas.microsoft.com/office/powerpoint/2010/main" val="30707440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a:lstStyle>
            <a:lvl1pPr defTabSz="850391">
              <a:tabLst>
                <a:tab pos="1155700" algn="l"/>
              </a:tabLst>
              <a:defRPr sz="2976"/>
            </a:lvl1pPr>
          </a:lstStyle>
          <a:p>
            <a:r>
              <a:rPr lang="nl-NL" dirty="0"/>
              <a:t>Why Grasshopper?</a:t>
            </a:r>
            <a:endParaRPr dirty="0"/>
          </a:p>
        </p:txBody>
      </p:sp>
      <p:sp>
        <p:nvSpPr>
          <p:cNvPr id="3158" name="Tijdelijke aanduiding voor verticale tekst 10"/>
          <p:cNvSpPr txBox="1">
            <a:spLocks noGrp="1"/>
          </p:cNvSpPr>
          <p:nvPr>
            <p:ph type="body" idx="1"/>
          </p:nvPr>
        </p:nvSpPr>
        <p:spPr>
          <a:xfrm>
            <a:off x="698499" y="1591899"/>
            <a:ext cx="10773502" cy="4356465"/>
          </a:xfrm>
          <a:prstGeom prst="rect">
            <a:avLst/>
          </a:prstGeom>
        </p:spPr>
        <p:txBody>
          <a:bodyPr/>
          <a:lstStyle/>
          <a:p>
            <a:pPr lvl="2"/>
            <a:endParaRPr lang="nl-NL" dirty="0"/>
          </a:p>
        </p:txBody>
      </p:sp>
      <p:sp>
        <p:nvSpPr>
          <p:cNvPr id="3159" name="Tijdelijke aanduiding voor datum 3"/>
          <p:cNvSpPr txBox="1"/>
          <p:nvPr/>
        </p:nvSpPr>
        <p:spPr>
          <a:xfrm>
            <a:off x="9789848" y="6240205"/>
            <a:ext cx="1181101"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rPr dirty="0"/>
              <a:t>09-10-202</a:t>
            </a:r>
            <a:r>
              <a:rPr lang="en-US" dirty="0"/>
              <a:t>2</a:t>
            </a:r>
            <a:endParaRPr dirty="0"/>
          </a:p>
        </p:txBody>
      </p:sp>
      <p:pic>
        <p:nvPicPr>
          <p:cNvPr id="5" name="Picture 4">
            <a:extLst>
              <a:ext uri="{FF2B5EF4-FFF2-40B4-BE49-F238E27FC236}">
                <a16:creationId xmlns:a16="http://schemas.microsoft.com/office/drawing/2014/main" id="{D7BC27A2-8E25-E1F1-5CDC-6A6F28E3E5F3}"/>
              </a:ext>
            </a:extLst>
          </p:cNvPr>
          <p:cNvPicPr>
            <a:picLocks noChangeAspect="1"/>
          </p:cNvPicPr>
          <p:nvPr/>
        </p:nvPicPr>
        <p:blipFill>
          <a:blip r:embed="rId3"/>
          <a:stretch>
            <a:fillRect/>
          </a:stretch>
        </p:blipFill>
        <p:spPr>
          <a:xfrm>
            <a:off x="2260727" y="1850245"/>
            <a:ext cx="8102473" cy="3517759"/>
          </a:xfrm>
          <a:prstGeom prst="rect">
            <a:avLst/>
          </a:prstGeom>
        </p:spPr>
      </p:pic>
      <p:pic>
        <p:nvPicPr>
          <p:cNvPr id="7" name="Picture 6">
            <a:extLst>
              <a:ext uri="{FF2B5EF4-FFF2-40B4-BE49-F238E27FC236}">
                <a16:creationId xmlns:a16="http://schemas.microsoft.com/office/drawing/2014/main" id="{17423D62-54E5-DE77-0F95-332A22973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5826" y="4153748"/>
            <a:ext cx="4215123" cy="1464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852017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p:txBody>
          <a:bodyPr/>
          <a:lstStyle>
            <a:lvl1pPr defTabSz="850391">
              <a:tabLst>
                <a:tab pos="1155700" algn="l"/>
              </a:tabLst>
              <a:defRPr sz="2976"/>
            </a:lvl1pPr>
          </a:lstStyle>
          <a:p>
            <a:r>
              <a:rPr lang="en-US" dirty="0"/>
              <a:t>Basic Scripting</a:t>
            </a:r>
          </a:p>
        </p:txBody>
      </p:sp>
      <p:pic>
        <p:nvPicPr>
          <p:cNvPr id="5" name="Picture 4">
            <a:extLst>
              <a:ext uri="{FF2B5EF4-FFF2-40B4-BE49-F238E27FC236}">
                <a16:creationId xmlns:a16="http://schemas.microsoft.com/office/drawing/2014/main" id="{88C3B92B-734E-D1C4-CF58-F4AFDB75BC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248" y="1421886"/>
            <a:ext cx="8690004" cy="4206958"/>
          </a:xfrm>
          <a:prstGeom prst="rect">
            <a:avLst/>
          </a:prstGeom>
        </p:spPr>
      </p:pic>
      <p:pic>
        <p:nvPicPr>
          <p:cNvPr id="6" name="Picture 5">
            <a:extLst>
              <a:ext uri="{FF2B5EF4-FFF2-40B4-BE49-F238E27FC236}">
                <a16:creationId xmlns:a16="http://schemas.microsoft.com/office/drawing/2014/main" id="{68E4FF1A-1373-BEEF-9424-C13120D8A0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91" t="11606" r="2866" b="13406"/>
          <a:stretch/>
        </p:blipFill>
        <p:spPr>
          <a:xfrm>
            <a:off x="849257" y="4991360"/>
            <a:ext cx="3463865" cy="11251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Rectangle 11">
            <a:extLst>
              <a:ext uri="{FF2B5EF4-FFF2-40B4-BE49-F238E27FC236}">
                <a16:creationId xmlns:a16="http://schemas.microsoft.com/office/drawing/2014/main" id="{E9DBC583-82E5-3938-B643-569CEBDE27C9}"/>
              </a:ext>
            </a:extLst>
          </p:cNvPr>
          <p:cNvSpPr/>
          <p:nvPr/>
        </p:nvSpPr>
        <p:spPr>
          <a:xfrm>
            <a:off x="1910080" y="5059680"/>
            <a:ext cx="2303780" cy="795020"/>
          </a:xfrm>
          <a:prstGeom prst="rect">
            <a:avLst/>
          </a:prstGeom>
          <a:no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000000"/>
              </a:solidFill>
              <a:effectLst/>
              <a:uFillTx/>
              <a:latin typeface="Arial"/>
              <a:ea typeface="Arial"/>
              <a:cs typeface="Arial"/>
              <a:sym typeface="Arial"/>
            </a:endParaRPr>
          </a:p>
        </p:txBody>
      </p:sp>
      <p:sp>
        <p:nvSpPr>
          <p:cNvPr id="2" name="Tijdelijke aanduiding voor datum 3">
            <a:extLst>
              <a:ext uri="{FF2B5EF4-FFF2-40B4-BE49-F238E27FC236}">
                <a16:creationId xmlns:a16="http://schemas.microsoft.com/office/drawing/2014/main" id="{6EBC43A4-96AB-2C5A-E120-3B9852AD95EC}"/>
              </a:ext>
            </a:extLst>
          </p:cNvPr>
          <p:cNvSpPr txBox="1"/>
          <p:nvPr/>
        </p:nvSpPr>
        <p:spPr>
          <a:xfrm>
            <a:off x="9789848" y="6240205"/>
            <a:ext cx="1181101"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rPr dirty="0"/>
              <a:t>09-10-202</a:t>
            </a:r>
            <a:r>
              <a:rPr lang="en-US" dirty="0"/>
              <a:t>2</a:t>
            </a:r>
            <a:endParaRPr dirty="0"/>
          </a:p>
        </p:txBody>
      </p:sp>
    </p:spTree>
    <p:extLst>
      <p:ext uri="{BB962C8B-B14F-4D97-AF65-F5344CB8AC3E}">
        <p14:creationId xmlns:p14="http://schemas.microsoft.com/office/powerpoint/2010/main" val="4214425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p:txBody>
          <a:bodyPr/>
          <a:lstStyle>
            <a:lvl1pPr defTabSz="850391">
              <a:tabLst>
                <a:tab pos="1155700" algn="l"/>
              </a:tabLst>
              <a:defRPr sz="2976"/>
            </a:lvl1pPr>
          </a:lstStyle>
          <a:p>
            <a:r>
              <a:rPr lang="en-US" dirty="0"/>
              <a:t>Basic Scripting</a:t>
            </a:r>
          </a:p>
        </p:txBody>
      </p:sp>
      <p:pic>
        <p:nvPicPr>
          <p:cNvPr id="5" name="Picture 4">
            <a:extLst>
              <a:ext uri="{FF2B5EF4-FFF2-40B4-BE49-F238E27FC236}">
                <a16:creationId xmlns:a16="http://schemas.microsoft.com/office/drawing/2014/main" id="{88C3B92B-734E-D1C4-CF58-F4AFDB75BC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248" y="1421886"/>
            <a:ext cx="8690004" cy="4206958"/>
          </a:xfrm>
          <a:prstGeom prst="rect">
            <a:avLst/>
          </a:prstGeom>
        </p:spPr>
      </p:pic>
      <p:pic>
        <p:nvPicPr>
          <p:cNvPr id="6" name="Picture 5">
            <a:extLst>
              <a:ext uri="{FF2B5EF4-FFF2-40B4-BE49-F238E27FC236}">
                <a16:creationId xmlns:a16="http://schemas.microsoft.com/office/drawing/2014/main" id="{68E4FF1A-1373-BEEF-9424-C13120D8A0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91" t="11606" r="2866" b="13406"/>
          <a:stretch/>
        </p:blipFill>
        <p:spPr>
          <a:xfrm>
            <a:off x="849257" y="4991360"/>
            <a:ext cx="3463865" cy="11251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12">
            <a:extLst>
              <a:ext uri="{FF2B5EF4-FFF2-40B4-BE49-F238E27FC236}">
                <a16:creationId xmlns:a16="http://schemas.microsoft.com/office/drawing/2014/main" id="{BB2E21D1-4BAA-05CE-784B-4931EC38D2AD}"/>
              </a:ext>
            </a:extLst>
          </p:cNvPr>
          <p:cNvSpPr/>
          <p:nvPr/>
        </p:nvSpPr>
        <p:spPr>
          <a:xfrm>
            <a:off x="7399900" y="2974340"/>
            <a:ext cx="3030351" cy="1875790"/>
          </a:xfrm>
          <a:prstGeom prst="rect">
            <a:avLst/>
          </a:prstGeom>
          <a:no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000000"/>
              </a:solidFill>
              <a:effectLst/>
              <a:uFillTx/>
              <a:latin typeface="Arial"/>
              <a:ea typeface="Arial"/>
              <a:cs typeface="Arial"/>
              <a:sym typeface="Arial"/>
            </a:endParaRPr>
          </a:p>
        </p:txBody>
      </p:sp>
      <p:sp>
        <p:nvSpPr>
          <p:cNvPr id="2" name="Tijdelijke aanduiding voor datum 3">
            <a:extLst>
              <a:ext uri="{FF2B5EF4-FFF2-40B4-BE49-F238E27FC236}">
                <a16:creationId xmlns:a16="http://schemas.microsoft.com/office/drawing/2014/main" id="{7E95D784-CC29-3143-254D-DDE1BB85B7DF}"/>
              </a:ext>
            </a:extLst>
          </p:cNvPr>
          <p:cNvSpPr txBox="1"/>
          <p:nvPr/>
        </p:nvSpPr>
        <p:spPr>
          <a:xfrm>
            <a:off x="9789848" y="6240205"/>
            <a:ext cx="1181101"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rPr dirty="0"/>
              <a:t>09-10-202</a:t>
            </a:r>
            <a:r>
              <a:rPr lang="en-US" dirty="0"/>
              <a:t>2</a:t>
            </a:r>
            <a:endParaRPr dirty="0"/>
          </a:p>
        </p:txBody>
      </p:sp>
    </p:spTree>
    <p:extLst>
      <p:ext uri="{BB962C8B-B14F-4D97-AF65-F5344CB8AC3E}">
        <p14:creationId xmlns:p14="http://schemas.microsoft.com/office/powerpoint/2010/main" val="166759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p:txBody>
          <a:bodyPr/>
          <a:lstStyle>
            <a:lvl1pPr defTabSz="850391">
              <a:tabLst>
                <a:tab pos="1155700" algn="l"/>
              </a:tabLst>
              <a:defRPr sz="2976"/>
            </a:lvl1pPr>
          </a:lstStyle>
          <a:p>
            <a:r>
              <a:rPr lang="en-US" dirty="0"/>
              <a:t>Basic Scripting</a:t>
            </a:r>
          </a:p>
        </p:txBody>
      </p:sp>
      <p:sp>
        <p:nvSpPr>
          <p:cNvPr id="3159" name="Tijdelijke aanduiding voor datum 3"/>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t>09-10-2020</a:t>
            </a:r>
          </a:p>
        </p:txBody>
      </p:sp>
      <p:pic>
        <p:nvPicPr>
          <p:cNvPr id="5" name="Picture 4">
            <a:extLst>
              <a:ext uri="{FF2B5EF4-FFF2-40B4-BE49-F238E27FC236}">
                <a16:creationId xmlns:a16="http://schemas.microsoft.com/office/drawing/2014/main" id="{88C3B92B-734E-D1C4-CF58-F4AFDB75BC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40248" y="1421886"/>
            <a:ext cx="8690004" cy="4206957"/>
          </a:xfrm>
          <a:prstGeom prst="rect">
            <a:avLst/>
          </a:prstGeom>
        </p:spPr>
      </p:pic>
      <p:pic>
        <p:nvPicPr>
          <p:cNvPr id="6" name="Picture 5">
            <a:extLst>
              <a:ext uri="{FF2B5EF4-FFF2-40B4-BE49-F238E27FC236}">
                <a16:creationId xmlns:a16="http://schemas.microsoft.com/office/drawing/2014/main" id="{68E4FF1A-1373-BEEF-9424-C13120D8A0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91" t="11606" r="2866" b="13406"/>
          <a:stretch/>
        </p:blipFill>
        <p:spPr>
          <a:xfrm>
            <a:off x="849257" y="4991360"/>
            <a:ext cx="3463865" cy="11251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6267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p:txBody>
          <a:bodyPr/>
          <a:lstStyle>
            <a:lvl1pPr defTabSz="850391">
              <a:tabLst>
                <a:tab pos="1155700" algn="l"/>
              </a:tabLst>
              <a:defRPr sz="2976"/>
            </a:lvl1pPr>
          </a:lstStyle>
          <a:p>
            <a:r>
              <a:rPr lang="en-US" dirty="0"/>
              <a:t>Basic Scripting</a:t>
            </a:r>
          </a:p>
        </p:txBody>
      </p:sp>
      <p:sp>
        <p:nvSpPr>
          <p:cNvPr id="3159" name="Tijdelijke aanduiding voor datum 3"/>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t>09-10-2020</a:t>
            </a:r>
          </a:p>
        </p:txBody>
      </p:sp>
      <p:pic>
        <p:nvPicPr>
          <p:cNvPr id="5" name="Picture 4">
            <a:extLst>
              <a:ext uri="{FF2B5EF4-FFF2-40B4-BE49-F238E27FC236}">
                <a16:creationId xmlns:a16="http://schemas.microsoft.com/office/drawing/2014/main" id="{88C3B92B-734E-D1C4-CF58-F4AFDB75BC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40248" y="1421886"/>
            <a:ext cx="8690004" cy="4206957"/>
          </a:xfrm>
          <a:prstGeom prst="rect">
            <a:avLst/>
          </a:prstGeom>
        </p:spPr>
      </p:pic>
      <p:pic>
        <p:nvPicPr>
          <p:cNvPr id="3" name="Picture 2">
            <a:extLst>
              <a:ext uri="{FF2B5EF4-FFF2-40B4-BE49-F238E27FC236}">
                <a16:creationId xmlns:a16="http://schemas.microsoft.com/office/drawing/2014/main" id="{717CE47E-696F-3161-E466-37D8458358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0" t="9547" r="1421" b="10456"/>
          <a:stretch/>
        </p:blipFill>
        <p:spPr>
          <a:xfrm>
            <a:off x="849256" y="4991360"/>
            <a:ext cx="3463865" cy="1214472"/>
          </a:xfrm>
          <a:prstGeom prst="rect">
            <a:avLst/>
          </a:prstGeom>
          <a:solidFill>
            <a:schemeClr val="bg1"/>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1063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a:lstStyle>
            <a:lvl1pPr defTabSz="850391">
              <a:tabLst>
                <a:tab pos="1155700" algn="l"/>
              </a:tabLst>
              <a:defRPr sz="2976"/>
            </a:lvl1pPr>
          </a:lstStyle>
          <a:p>
            <a:r>
              <a:rPr lang="nl-NL" dirty="0"/>
              <a:t>Advanced Scripting</a:t>
            </a:r>
            <a:endParaRPr dirty="0"/>
          </a:p>
        </p:txBody>
      </p:sp>
      <p:sp>
        <p:nvSpPr>
          <p:cNvPr id="3159" name="Tijdelijke aanduiding voor datum 3"/>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t>09-10-2020</a:t>
            </a:r>
          </a:p>
        </p:txBody>
      </p:sp>
      <p:pic>
        <p:nvPicPr>
          <p:cNvPr id="4" name="Picture 3">
            <a:extLst>
              <a:ext uri="{FF2B5EF4-FFF2-40B4-BE49-F238E27FC236}">
                <a16:creationId xmlns:a16="http://schemas.microsoft.com/office/drawing/2014/main" id="{7DBD1E37-748E-F045-CC77-8F8108E87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431" y="1589399"/>
            <a:ext cx="595960" cy="3041302"/>
          </a:xfrm>
          <a:prstGeom prst="rect">
            <a:avLst/>
          </a:prstGeom>
        </p:spPr>
      </p:pic>
      <p:pic>
        <p:nvPicPr>
          <p:cNvPr id="5" name="Content Placeholder 30">
            <a:extLst>
              <a:ext uri="{FF2B5EF4-FFF2-40B4-BE49-F238E27FC236}">
                <a16:creationId xmlns:a16="http://schemas.microsoft.com/office/drawing/2014/main" id="{92DE2A6D-ACAD-433F-8D36-9A09184CB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0644" y="1589399"/>
            <a:ext cx="5426990" cy="4353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6" name="TextBox 5">
            <a:extLst>
              <a:ext uri="{FF2B5EF4-FFF2-40B4-BE49-F238E27FC236}">
                <a16:creationId xmlns:a16="http://schemas.microsoft.com/office/drawing/2014/main" id="{9F4D4B24-7693-0407-2A0C-3BFAC9D9C7A9}"/>
              </a:ext>
            </a:extLst>
          </p:cNvPr>
          <p:cNvSpPr txBox="1"/>
          <p:nvPr/>
        </p:nvSpPr>
        <p:spPr>
          <a:xfrm>
            <a:off x="7277431" y="5112367"/>
            <a:ext cx="319461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a:ea typeface="Arial"/>
                <a:cs typeface="Arial"/>
                <a:sym typeface="Arial"/>
              </a:rPr>
              <a:t>Top view of a </a:t>
            </a:r>
            <a:r>
              <a:rPr kumimoji="0" lang="en-US" sz="1200" b="0" i="0" u="none" strike="noStrike" cap="none" spc="0" normalizeH="0" baseline="0" dirty="0" err="1">
                <a:ln>
                  <a:noFill/>
                </a:ln>
                <a:solidFill>
                  <a:srgbClr val="000000"/>
                </a:solidFill>
                <a:effectLst/>
                <a:uFillTx/>
                <a:latin typeface="Arial"/>
                <a:ea typeface="Arial"/>
                <a:cs typeface="Arial"/>
                <a:sym typeface="Arial"/>
              </a:rPr>
              <a:t>CityJSON</a:t>
            </a:r>
            <a:r>
              <a:rPr kumimoji="0" lang="en-US" sz="1200" b="0" i="0" u="none" strike="noStrike" cap="none" spc="0" normalizeH="0" baseline="0" dirty="0">
                <a:ln>
                  <a:noFill/>
                </a:ln>
                <a:solidFill>
                  <a:srgbClr val="000000"/>
                </a:solidFill>
                <a:effectLst/>
                <a:uFillTx/>
                <a:latin typeface="Arial"/>
                <a:ea typeface="Arial"/>
                <a:cs typeface="Arial"/>
                <a:sym typeface="Arial"/>
              </a:rPr>
              <a:t> model depicting the </a:t>
            </a:r>
            <a:r>
              <a:rPr kumimoji="0" lang="en-US" sz="1200" b="0" i="0" u="none" strike="noStrike" cap="none" spc="0" normalizeH="0" baseline="0" dirty="0" err="1">
                <a:ln>
                  <a:noFill/>
                </a:ln>
                <a:solidFill>
                  <a:srgbClr val="000000"/>
                </a:solidFill>
                <a:effectLst/>
                <a:uFillTx/>
                <a:latin typeface="Arial"/>
                <a:ea typeface="Arial"/>
                <a:cs typeface="Arial"/>
                <a:sym typeface="Arial"/>
              </a:rPr>
              <a:t>hague</a:t>
            </a:r>
            <a:r>
              <a:rPr lang="en-US" sz="1200" dirty="0"/>
              <a:t>. </a:t>
            </a:r>
            <a:r>
              <a:rPr kumimoji="0" lang="en-US" sz="1200" b="0" i="0" u="none" strike="noStrike" cap="none" spc="0" normalizeH="0" baseline="0" dirty="0">
                <a:ln>
                  <a:noFill/>
                </a:ln>
                <a:solidFill>
                  <a:srgbClr val="000000"/>
                </a:solidFill>
                <a:effectLst/>
                <a:uFillTx/>
                <a:latin typeface="Arial"/>
                <a:ea typeface="Arial"/>
                <a:cs typeface="Arial"/>
                <a:sym typeface="Arial"/>
              </a:rPr>
              <a:t>2</a:t>
            </a:r>
            <a:r>
              <a:rPr lang="en-US" sz="1200" dirty="0"/>
              <a:t>4hr Solar analysis of the 21</a:t>
            </a:r>
            <a:r>
              <a:rPr lang="en-US" sz="1200" baseline="30000" dirty="0"/>
              <a:t>st</a:t>
            </a:r>
            <a:r>
              <a:rPr lang="en-US" sz="1200" dirty="0"/>
              <a:t> of June. Flat rooved buildings have been heightened by 4 meters</a:t>
            </a:r>
            <a:endParaRPr kumimoji="0" lang="en-NL" sz="1200" b="0" i="0" u="none" strike="noStrike" cap="none" spc="0" normalizeH="0" baseline="0" dirty="0">
              <a:ln>
                <a:noFill/>
              </a:ln>
              <a:solidFill>
                <a:srgbClr val="000000"/>
              </a:solidFill>
              <a:effectLst/>
              <a:uFillTx/>
              <a:latin typeface="Arial"/>
              <a:ea typeface="Arial"/>
              <a:cs typeface="Arial"/>
              <a:sym typeface="Arial"/>
            </a:endParaRPr>
          </a:p>
        </p:txBody>
      </p:sp>
      <p:pic>
        <p:nvPicPr>
          <p:cNvPr id="7" name="Content Placeholder 30">
            <a:extLst>
              <a:ext uri="{FF2B5EF4-FFF2-40B4-BE49-F238E27FC236}">
                <a16:creationId xmlns:a16="http://schemas.microsoft.com/office/drawing/2014/main" id="{E3B94027-DD32-8BA5-301F-E869AFBC23F5}"/>
              </a:ext>
            </a:extLst>
          </p:cNvPr>
          <p:cNvPicPr>
            <a:picLocks noChangeAspect="1"/>
          </p:cNvPicPr>
          <p:nvPr/>
        </p:nvPicPr>
        <p:blipFill rotWithShape="1">
          <a:blip r:embed="rId5">
            <a:extLst>
              <a:ext uri="{28A0092B-C50C-407E-A947-70E740481C1C}">
                <a14:useLocalDpi xmlns:a14="http://schemas.microsoft.com/office/drawing/2010/main" val="0"/>
              </a:ext>
            </a:extLst>
          </a:blip>
          <a:srcRect l="50235" t="85407" r="47775" b="13543"/>
          <a:stretch/>
        </p:blipFill>
        <p:spPr>
          <a:xfrm>
            <a:off x="7361499" y="4678460"/>
            <a:ext cx="130866" cy="242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8" name="TextBox 7">
            <a:extLst>
              <a:ext uri="{FF2B5EF4-FFF2-40B4-BE49-F238E27FC236}">
                <a16:creationId xmlns:a16="http://schemas.microsoft.com/office/drawing/2014/main" id="{569A9889-8812-A2C1-A742-5E21F3B4A08A}"/>
              </a:ext>
            </a:extLst>
          </p:cNvPr>
          <p:cNvSpPr txBox="1"/>
          <p:nvPr/>
        </p:nvSpPr>
        <p:spPr>
          <a:xfrm>
            <a:off x="7492365" y="4722155"/>
            <a:ext cx="3194613"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Arial"/>
                <a:ea typeface="Arial"/>
                <a:cs typeface="Arial"/>
                <a:sym typeface="Arial"/>
              </a:rPr>
              <a:t>Heightened building</a:t>
            </a:r>
            <a:endParaRPr kumimoji="0" lang="en-NL" sz="10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23540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a:lstStyle>
            <a:lvl1pPr defTabSz="850391">
              <a:tabLst>
                <a:tab pos="1155700" algn="l"/>
              </a:tabLst>
              <a:defRPr sz="2976"/>
            </a:lvl1pPr>
          </a:lstStyle>
          <a:p>
            <a:r>
              <a:rPr lang="nl-NL" dirty="0"/>
              <a:t>Acquiring the plugin</a:t>
            </a:r>
            <a:endParaRPr dirty="0"/>
          </a:p>
        </p:txBody>
      </p:sp>
      <p:sp>
        <p:nvSpPr>
          <p:cNvPr id="3159" name="Tijdelijke aanduiding voor datum 3"/>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t>09-10-2020</a:t>
            </a:r>
          </a:p>
        </p:txBody>
      </p:sp>
      <p:sp>
        <p:nvSpPr>
          <p:cNvPr id="2" name="Tijdelijke aanduiding voor verticale tekst 10">
            <a:extLst>
              <a:ext uri="{FF2B5EF4-FFF2-40B4-BE49-F238E27FC236}">
                <a16:creationId xmlns:a16="http://schemas.microsoft.com/office/drawing/2014/main" id="{C5E885EB-AC25-6201-5658-74A7B73F3994}"/>
              </a:ext>
            </a:extLst>
          </p:cNvPr>
          <p:cNvSpPr txBox="1">
            <a:spLocks noGrp="1"/>
          </p:cNvSpPr>
          <p:nvPr>
            <p:ph type="body" idx="1"/>
          </p:nvPr>
        </p:nvSpPr>
        <p:spPr>
          <a:xfrm>
            <a:off x="698499" y="1591899"/>
            <a:ext cx="10773502" cy="4356465"/>
          </a:xfrm>
          <a:prstGeom prst="rect">
            <a:avLst/>
          </a:prstGeom>
        </p:spPr>
        <p:txBody>
          <a:bodyPr/>
          <a:lstStyle/>
          <a:p>
            <a:pPr lvl="2"/>
            <a:endParaRPr lang="nl-NL" dirty="0"/>
          </a:p>
        </p:txBody>
      </p:sp>
      <p:pic>
        <p:nvPicPr>
          <p:cNvPr id="11" name="Picture 10">
            <a:extLst>
              <a:ext uri="{FF2B5EF4-FFF2-40B4-BE49-F238E27FC236}">
                <a16:creationId xmlns:a16="http://schemas.microsoft.com/office/drawing/2014/main" id="{722CD046-BF8F-0A29-75D5-466A9236D4D6}"/>
              </a:ext>
            </a:extLst>
          </p:cNvPr>
          <p:cNvPicPr>
            <a:picLocks noChangeAspect="1"/>
          </p:cNvPicPr>
          <p:nvPr/>
        </p:nvPicPr>
        <p:blipFill>
          <a:blip r:embed="rId3"/>
          <a:stretch>
            <a:fillRect/>
          </a:stretch>
        </p:blipFill>
        <p:spPr>
          <a:xfrm>
            <a:off x="1886599" y="1627460"/>
            <a:ext cx="8397301" cy="4356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8051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asis uitgebreid sjabloon" id="{7ABB9B31-C26E-9F45-B8E1-C4367596BD41}" vid="{D87E1F4C-5743-0647-9856-AA25850189FC}"/>
    </a:ext>
  </a:extLst>
</a:theme>
</file>

<file path=ppt/theme/theme2.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5225FB34AAA4D96EF4C70799D5D51" ma:contentTypeVersion="11" ma:contentTypeDescription="Create a new document." ma:contentTypeScope="" ma:versionID="e8c7d53f581995da5cd4b8248a349b68">
  <xsd:schema xmlns:xsd="http://www.w3.org/2001/XMLSchema" xmlns:xs="http://www.w3.org/2001/XMLSchema" xmlns:p="http://schemas.microsoft.com/office/2006/metadata/properties" xmlns:ns2="681123fc-7657-4809-943d-57b42c131cee" xmlns:ns3="5086eba4-090e-4a0c-9b1b-f863ca75464a" targetNamespace="http://schemas.microsoft.com/office/2006/metadata/properties" ma:root="true" ma:fieldsID="531fbb5bcc7dc8601198f8af6d651c63" ns2:_="" ns3:_="">
    <xsd:import namespace="681123fc-7657-4809-943d-57b42c131cee"/>
    <xsd:import namespace="5086eba4-090e-4a0c-9b1b-f863ca7546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1123fc-7657-4809-943d-57b42c131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549dd37-18f5-4971-a464-9934806350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86eba4-090e-4a0c-9b1b-f863ca7546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4bcb2c7-c4f9-44d9-afb8-795dffead837}" ma:internalName="TaxCatchAll" ma:showField="CatchAllData" ma:web="5086eba4-090e-4a0c-9b1b-f863ca7546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1123fc-7657-4809-943d-57b42c131cee">
      <Terms xmlns="http://schemas.microsoft.com/office/infopath/2007/PartnerControls"/>
    </lcf76f155ced4ddcb4097134ff3c332f>
    <TaxCatchAll xmlns="5086eba4-090e-4a0c-9b1b-f863ca7546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7181BD-1C87-4DDD-9BB1-15B42403A12B}"/>
</file>

<file path=customXml/itemProps2.xml><?xml version="1.0" encoding="utf-8"?>
<ds:datastoreItem xmlns:ds="http://schemas.openxmlformats.org/officeDocument/2006/customXml" ds:itemID="{4D267568-1C19-45B7-9A10-46A54BABB3BA}">
  <ds:schemaRefs>
    <ds:schemaRef ds:uri="http://schemas.microsoft.com/office/2006/metadata/properties"/>
    <ds:schemaRef ds:uri="http://schemas.microsoft.com/office/infopath/2007/PartnerControls"/>
    <ds:schemaRef ds:uri="4878a322-d110-404d-8591-8977e4f7768d"/>
  </ds:schemaRefs>
</ds:datastoreItem>
</file>

<file path=customXml/itemProps3.xml><?xml version="1.0" encoding="utf-8"?>
<ds:datastoreItem xmlns:ds="http://schemas.openxmlformats.org/officeDocument/2006/customXml" ds:itemID="{D3907AC6-0320-4B90-94BB-78233CD636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Basis stramien Powerpoint (uitgebreid)</Template>
  <TotalTime>247</TotalTime>
  <Words>962</Words>
  <Application>Microsoft Office PowerPoint</Application>
  <PresentationFormat>Widescreen</PresentationFormat>
  <Paragraphs>36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vt:lpstr>
      <vt:lpstr>Roboto Slab Regular Regular</vt:lpstr>
      <vt:lpstr>Wingdings</vt:lpstr>
      <vt:lpstr>TU Delft</vt:lpstr>
      <vt:lpstr>PowerPoint Presentation</vt:lpstr>
      <vt:lpstr>RhinoCityJSON Rhino/Grasshopper plugin allowing the CityJSON format to be directly used in Rhino 3D and grasshopper</vt:lpstr>
      <vt:lpstr>Why Grasshopper?</vt:lpstr>
      <vt:lpstr>Basic Scripting</vt:lpstr>
      <vt:lpstr>Basic Scripting</vt:lpstr>
      <vt:lpstr>Basic Scripting</vt:lpstr>
      <vt:lpstr>Basic Scripting</vt:lpstr>
      <vt:lpstr>Advanced Scripting</vt:lpstr>
      <vt:lpstr>Acquiring the plugin</vt:lpstr>
      <vt:lpstr>Acquiring the plugin</vt:lpstr>
      <vt:lpstr>RhinoCityJSON Rhino/Grasshopper plugin allowing the CityJSON format to be directly used in Rhino 3D and grasshopper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Jasper</dc:creator>
  <cp:lastModifiedBy>Jasper</cp:lastModifiedBy>
  <cp:revision>5</cp:revision>
  <dcterms:created xsi:type="dcterms:W3CDTF">2022-11-14T14:07:53Z</dcterms:created>
  <dcterms:modified xsi:type="dcterms:W3CDTF">2022-11-15T12:46:48Z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0x01010051ED4DCF60591A44AAB3EE560AB47ABB</vt:lpwstr>
  </property>
</Properties>
</file>