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4"/>
  </p:sldMasterIdLst>
  <p:sldIdLst>
    <p:sldId id="260" r:id="rId5"/>
    <p:sldId id="256" r:id="rId6"/>
    <p:sldId id="257" r:id="rId7"/>
    <p:sldId id="258" r:id="rId8"/>
    <p:sldId id="259" r:id="rId9"/>
    <p:sldId id="261" r:id="rId10"/>
  </p:sldIdLst>
  <p:sldSz cx="12192000" cy="6858000"/>
  <p:notesSz cx="7102475"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1A9"/>
    <a:srgbClr val="3F5975"/>
    <a:srgbClr val="2F4257"/>
    <a:srgbClr val="233141"/>
    <a:srgbClr val="354458"/>
    <a:srgbClr val="F2F2F2"/>
    <a:srgbClr val="48827C"/>
    <a:srgbClr val="69C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EE46D5-921C-4FF0-BB7F-18A57AD4B493}" v="177" dt="2023-02-15T21:11:28.19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5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ek Boersma-GeoBIMexperts" userId="f8e3ef16-227f-41af-a134-80d7da3a016d" providerId="ADAL" clId="{BDEE46D5-921C-4FF0-BB7F-18A57AD4B493}"/>
    <pc:docChg chg="custSel modSld">
      <pc:chgData name="Freek Boersma-GeoBIMexperts" userId="f8e3ef16-227f-41af-a134-80d7da3a016d" providerId="ADAL" clId="{BDEE46D5-921C-4FF0-BB7F-18A57AD4B493}" dt="2023-02-15T21:11:28.193" v="186" actId="20577"/>
      <pc:docMkLst>
        <pc:docMk/>
      </pc:docMkLst>
      <pc:sldChg chg="modSp">
        <pc:chgData name="Freek Boersma-GeoBIMexperts" userId="f8e3ef16-227f-41af-a134-80d7da3a016d" providerId="ADAL" clId="{BDEE46D5-921C-4FF0-BB7F-18A57AD4B493}" dt="2023-02-09T13:22:09.716" v="33" actId="207"/>
        <pc:sldMkLst>
          <pc:docMk/>
          <pc:sldMk cId="281757368" sldId="256"/>
        </pc:sldMkLst>
        <pc:spChg chg="mod">
          <ac:chgData name="Freek Boersma-GeoBIMexperts" userId="f8e3ef16-227f-41af-a134-80d7da3a016d" providerId="ADAL" clId="{BDEE46D5-921C-4FF0-BB7F-18A57AD4B493}" dt="2023-02-09T13:22:09.716" v="33" actId="207"/>
          <ac:spMkLst>
            <pc:docMk/>
            <pc:sldMk cId="281757368" sldId="256"/>
            <ac:spMk id="10" creationId="{F71D2F06-F8B5-6635-25A5-E6B6CEFE6B60}"/>
          </ac:spMkLst>
        </pc:spChg>
      </pc:sldChg>
      <pc:sldChg chg="modSp">
        <pc:chgData name="Freek Boersma-GeoBIMexperts" userId="f8e3ef16-227f-41af-a134-80d7da3a016d" providerId="ADAL" clId="{BDEE46D5-921C-4FF0-BB7F-18A57AD4B493}" dt="2023-02-09T13:25:46.079" v="164" actId="20577"/>
        <pc:sldMkLst>
          <pc:docMk/>
          <pc:sldMk cId="4223151487" sldId="257"/>
        </pc:sldMkLst>
        <pc:spChg chg="mod">
          <ac:chgData name="Freek Boersma-GeoBIMexperts" userId="f8e3ef16-227f-41af-a134-80d7da3a016d" providerId="ADAL" clId="{BDEE46D5-921C-4FF0-BB7F-18A57AD4B493}" dt="2023-02-09T13:25:46.079" v="164" actId="20577"/>
          <ac:spMkLst>
            <pc:docMk/>
            <pc:sldMk cId="4223151487" sldId="257"/>
            <ac:spMk id="10" creationId="{F71D2F06-F8B5-6635-25A5-E6B6CEFE6B60}"/>
          </ac:spMkLst>
        </pc:spChg>
      </pc:sldChg>
      <pc:sldChg chg="modSp">
        <pc:chgData name="Freek Boersma-GeoBIMexperts" userId="f8e3ef16-227f-41af-a134-80d7da3a016d" providerId="ADAL" clId="{BDEE46D5-921C-4FF0-BB7F-18A57AD4B493}" dt="2023-02-15T21:11:28.193" v="186" actId="20577"/>
        <pc:sldMkLst>
          <pc:docMk/>
          <pc:sldMk cId="2068813256" sldId="258"/>
        </pc:sldMkLst>
        <pc:spChg chg="mod">
          <ac:chgData name="Freek Boersma-GeoBIMexperts" userId="f8e3ef16-227f-41af-a134-80d7da3a016d" providerId="ADAL" clId="{BDEE46D5-921C-4FF0-BB7F-18A57AD4B493}" dt="2023-02-15T21:11:28.193" v="186" actId="20577"/>
          <ac:spMkLst>
            <pc:docMk/>
            <pc:sldMk cId="2068813256" sldId="258"/>
            <ac:spMk id="10" creationId="{F71D2F06-F8B5-6635-25A5-E6B6CEFE6B60}"/>
          </ac:spMkLst>
        </pc:spChg>
      </pc:sldChg>
      <pc:sldChg chg="modSp">
        <pc:chgData name="Freek Boersma-GeoBIMexperts" userId="f8e3ef16-227f-41af-a134-80d7da3a016d" providerId="ADAL" clId="{BDEE46D5-921C-4FF0-BB7F-18A57AD4B493}" dt="2023-02-09T13:22:29.531" v="36" actId="207"/>
        <pc:sldMkLst>
          <pc:docMk/>
          <pc:sldMk cId="843193799" sldId="259"/>
        </pc:sldMkLst>
        <pc:spChg chg="mod">
          <ac:chgData name="Freek Boersma-GeoBIMexperts" userId="f8e3ef16-227f-41af-a134-80d7da3a016d" providerId="ADAL" clId="{BDEE46D5-921C-4FF0-BB7F-18A57AD4B493}" dt="2023-02-09T13:22:29.531" v="36" actId="207"/>
          <ac:spMkLst>
            <pc:docMk/>
            <pc:sldMk cId="843193799" sldId="259"/>
            <ac:spMk id="10" creationId="{F71D2F06-F8B5-6635-25A5-E6B6CEFE6B60}"/>
          </ac:spMkLst>
        </pc:spChg>
      </pc:sldChg>
      <pc:sldChg chg="addSp delSp modSp mod">
        <pc:chgData name="Freek Boersma-GeoBIMexperts" userId="f8e3ef16-227f-41af-a134-80d7da3a016d" providerId="ADAL" clId="{BDEE46D5-921C-4FF0-BB7F-18A57AD4B493}" dt="2023-02-15T13:55:08.907" v="180" actId="14100"/>
        <pc:sldMkLst>
          <pc:docMk/>
          <pc:sldMk cId="1936155695" sldId="260"/>
        </pc:sldMkLst>
        <pc:spChg chg="mod">
          <ac:chgData name="Freek Boersma-GeoBIMexperts" userId="f8e3ef16-227f-41af-a134-80d7da3a016d" providerId="ADAL" clId="{BDEE46D5-921C-4FF0-BB7F-18A57AD4B493}" dt="2023-02-15T13:52:59.563" v="168" actId="27636"/>
          <ac:spMkLst>
            <pc:docMk/>
            <pc:sldMk cId="1936155695" sldId="260"/>
            <ac:spMk id="5" creationId="{CC946F58-9331-7208-E07D-6DD1E9C42EE2}"/>
          </ac:spMkLst>
        </pc:spChg>
        <pc:picChg chg="add mod">
          <ac:chgData name="Freek Boersma-GeoBIMexperts" userId="f8e3ef16-227f-41af-a134-80d7da3a016d" providerId="ADAL" clId="{BDEE46D5-921C-4FF0-BB7F-18A57AD4B493}" dt="2023-02-15T13:55:04.066" v="178" actId="14100"/>
          <ac:picMkLst>
            <pc:docMk/>
            <pc:sldMk cId="1936155695" sldId="260"/>
            <ac:picMk id="2" creationId="{FE7753B5-68B9-D75F-A426-664D73AC25E2}"/>
          </ac:picMkLst>
        </pc:picChg>
        <pc:picChg chg="add mod">
          <ac:chgData name="Freek Boersma-GeoBIMexperts" userId="f8e3ef16-227f-41af-a134-80d7da3a016d" providerId="ADAL" clId="{BDEE46D5-921C-4FF0-BB7F-18A57AD4B493}" dt="2023-02-15T13:55:08.907" v="180" actId="14100"/>
          <ac:picMkLst>
            <pc:docMk/>
            <pc:sldMk cId="1936155695" sldId="260"/>
            <ac:picMk id="3" creationId="{D989A636-4FA5-0E40-BCC1-B069FEAA5F0D}"/>
          </ac:picMkLst>
        </pc:picChg>
        <pc:picChg chg="del">
          <ac:chgData name="Freek Boersma-GeoBIMexperts" userId="f8e3ef16-227f-41af-a134-80d7da3a016d" providerId="ADAL" clId="{BDEE46D5-921C-4FF0-BB7F-18A57AD4B493}" dt="2023-02-15T13:52:50.729" v="165" actId="478"/>
          <ac:picMkLst>
            <pc:docMk/>
            <pc:sldMk cId="1936155695" sldId="260"/>
            <ac:picMk id="1026" creationId="{7972EF4A-C9C0-A40A-2410-CEEE6D8C6154}"/>
          </ac:picMkLst>
        </pc:picChg>
      </pc:sldChg>
      <pc:sldChg chg="modSp">
        <pc:chgData name="Freek Boersma-GeoBIMexperts" userId="f8e3ef16-227f-41af-a134-80d7da3a016d" providerId="ADAL" clId="{BDEE46D5-921C-4FF0-BB7F-18A57AD4B493}" dt="2023-02-09T13:22:50.218" v="40" actId="20577"/>
        <pc:sldMkLst>
          <pc:docMk/>
          <pc:sldMk cId="1511351984" sldId="261"/>
        </pc:sldMkLst>
        <pc:spChg chg="mod">
          <ac:chgData name="Freek Boersma-GeoBIMexperts" userId="f8e3ef16-227f-41af-a134-80d7da3a016d" providerId="ADAL" clId="{BDEE46D5-921C-4FF0-BB7F-18A57AD4B493}" dt="2023-02-09T13:22:50.218" v="40" actId="20577"/>
          <ac:spMkLst>
            <pc:docMk/>
            <pc:sldMk cId="1511351984" sldId="261"/>
            <ac:spMk id="10" creationId="{F71D2F06-F8B5-6635-25A5-E6B6CEFE6B60}"/>
          </ac:spMkLst>
        </pc:spChg>
      </pc:sldChg>
    </pc:docChg>
  </pc:docChgLst>
  <pc:docChgLst>
    <pc:chgData name="Hans Lammerts" userId="S::hans.lammerts@geobimexperts.nl::11e42abf-f6b8-4a96-aee7-cd552d77010e" providerId="AD" clId="Web-{BC97BDF8-661C-44FB-B2CF-8B614FEEE12E}"/>
    <pc:docChg chg="modSld">
      <pc:chgData name="Hans Lammerts" userId="S::hans.lammerts@geobimexperts.nl::11e42abf-f6b8-4a96-aee7-cd552d77010e" providerId="AD" clId="Web-{BC97BDF8-661C-44FB-B2CF-8B614FEEE12E}" dt="2023-01-23T19:16:03.566" v="19"/>
      <pc:docMkLst>
        <pc:docMk/>
      </pc:docMkLst>
      <pc:sldChg chg="addSp delSp modSp">
        <pc:chgData name="Hans Lammerts" userId="S::hans.lammerts@geobimexperts.nl::11e42abf-f6b8-4a96-aee7-cd552d77010e" providerId="AD" clId="Web-{BC97BDF8-661C-44FB-B2CF-8B614FEEE12E}" dt="2023-01-23T19:12:41.280" v="0"/>
        <pc:sldMkLst>
          <pc:docMk/>
          <pc:sldMk cId="1936155695" sldId="260"/>
        </pc:sldMkLst>
        <pc:spChg chg="mod">
          <ac:chgData name="Hans Lammerts" userId="S::hans.lammerts@geobimexperts.nl::11e42abf-f6b8-4a96-aee7-cd552d77010e" providerId="AD" clId="Web-{BC97BDF8-661C-44FB-B2CF-8B614FEEE12E}" dt="2023-01-23T19:12:41.280" v="0"/>
          <ac:spMkLst>
            <pc:docMk/>
            <pc:sldMk cId="1936155695" sldId="260"/>
            <ac:spMk id="5" creationId="{CC946F58-9331-7208-E07D-6DD1E9C42EE2}"/>
          </ac:spMkLst>
        </pc:spChg>
        <pc:spChg chg="del">
          <ac:chgData name="Hans Lammerts" userId="S::hans.lammerts@geobimexperts.nl::11e42abf-f6b8-4a96-aee7-cd552d77010e" providerId="AD" clId="Web-{BC97BDF8-661C-44FB-B2CF-8B614FEEE12E}" dt="2023-01-23T19:12:41.280" v="0"/>
          <ac:spMkLst>
            <pc:docMk/>
            <pc:sldMk cId="1936155695" sldId="260"/>
            <ac:spMk id="11" creationId="{C0B27210-D0CA-4654-B3E3-9ABB4F178EA1}"/>
          </ac:spMkLst>
        </pc:spChg>
        <pc:spChg chg="del">
          <ac:chgData name="Hans Lammerts" userId="S::hans.lammerts@geobimexperts.nl::11e42abf-f6b8-4a96-aee7-cd552d77010e" providerId="AD" clId="Web-{BC97BDF8-661C-44FB-B2CF-8B614FEEE12E}" dt="2023-01-23T19:12:41.280" v="0"/>
          <ac:spMkLst>
            <pc:docMk/>
            <pc:sldMk cId="1936155695" sldId="260"/>
            <ac:spMk id="13" creationId="{1DB7C82F-AB7E-4F0C-B829-FA1B9C415180}"/>
          </ac:spMkLst>
        </pc:spChg>
        <pc:spChg chg="del">
          <ac:chgData name="Hans Lammerts" userId="S::hans.lammerts@geobimexperts.nl::11e42abf-f6b8-4a96-aee7-cd552d77010e" providerId="AD" clId="Web-{BC97BDF8-661C-44FB-B2CF-8B614FEEE12E}" dt="2023-01-23T19:12:41.280" v="0"/>
          <ac:spMkLst>
            <pc:docMk/>
            <pc:sldMk cId="1936155695" sldId="260"/>
            <ac:spMk id="15" creationId="{70B66945-4967-4040-926D-DCA44313CDAB}"/>
          </ac:spMkLst>
        </pc:spChg>
        <pc:spChg chg="add">
          <ac:chgData name="Hans Lammerts" userId="S::hans.lammerts@geobimexperts.nl::11e42abf-f6b8-4a96-aee7-cd552d77010e" providerId="AD" clId="Web-{BC97BDF8-661C-44FB-B2CF-8B614FEEE12E}" dt="2023-01-23T19:12:41.280" v="0"/>
          <ac:spMkLst>
            <pc:docMk/>
            <pc:sldMk cId="1936155695" sldId="260"/>
            <ac:spMk id="20" creationId="{C0B27210-D0CA-4654-B3E3-9ABB4F178EA1}"/>
          </ac:spMkLst>
        </pc:spChg>
        <pc:spChg chg="add">
          <ac:chgData name="Hans Lammerts" userId="S::hans.lammerts@geobimexperts.nl::11e42abf-f6b8-4a96-aee7-cd552d77010e" providerId="AD" clId="Web-{BC97BDF8-661C-44FB-B2CF-8B614FEEE12E}" dt="2023-01-23T19:12:41.280" v="0"/>
          <ac:spMkLst>
            <pc:docMk/>
            <pc:sldMk cId="1936155695" sldId="260"/>
            <ac:spMk id="22" creationId="{1DB7C82F-AB7E-4F0C-B829-FA1B9C415180}"/>
          </ac:spMkLst>
        </pc:spChg>
        <pc:spChg chg="add">
          <ac:chgData name="Hans Lammerts" userId="S::hans.lammerts@geobimexperts.nl::11e42abf-f6b8-4a96-aee7-cd552d77010e" providerId="AD" clId="Web-{BC97BDF8-661C-44FB-B2CF-8B614FEEE12E}" dt="2023-01-23T19:12:41.280" v="0"/>
          <ac:spMkLst>
            <pc:docMk/>
            <pc:sldMk cId="1936155695" sldId="260"/>
            <ac:spMk id="24" creationId="{70B66945-4967-4040-926D-DCA44313CDAB}"/>
          </ac:spMkLst>
        </pc:spChg>
      </pc:sldChg>
      <pc:sldChg chg="addSp delSp modSp mod setBg setClrOvrMap">
        <pc:chgData name="Hans Lammerts" userId="S::hans.lammerts@geobimexperts.nl::11e42abf-f6b8-4a96-aee7-cd552d77010e" providerId="AD" clId="Web-{BC97BDF8-661C-44FB-B2CF-8B614FEEE12E}" dt="2023-01-23T19:16:03.566" v="19"/>
        <pc:sldMkLst>
          <pc:docMk/>
          <pc:sldMk cId="1511351984" sldId="261"/>
        </pc:sldMkLst>
        <pc:spChg chg="mod">
          <ac:chgData name="Hans Lammerts" userId="S::hans.lammerts@geobimexperts.nl::11e42abf-f6b8-4a96-aee7-cd552d77010e" providerId="AD" clId="Web-{BC97BDF8-661C-44FB-B2CF-8B614FEEE12E}" dt="2023-01-23T19:16:03.566" v="19"/>
          <ac:spMkLst>
            <pc:docMk/>
            <pc:sldMk cId="1511351984" sldId="261"/>
            <ac:spMk id="10" creationId="{F71D2F06-F8B5-6635-25A5-E6B6CEFE6B60}"/>
          </ac:spMkLst>
        </pc:spChg>
        <pc:spChg chg="del">
          <ac:chgData name="Hans Lammerts" userId="S::hans.lammerts@geobimexperts.nl::11e42abf-f6b8-4a96-aee7-cd552d77010e" providerId="AD" clId="Web-{BC97BDF8-661C-44FB-B2CF-8B614FEEE12E}" dt="2023-01-23T19:12:45.983" v="1"/>
          <ac:spMkLst>
            <pc:docMk/>
            <pc:sldMk cId="1511351984" sldId="261"/>
            <ac:spMk id="15" creationId="{E49CC64F-7275-4E33-961B-0C5CDC439875}"/>
          </ac:spMkLst>
        </pc:spChg>
        <pc:spChg chg="add del">
          <ac:chgData name="Hans Lammerts" userId="S::hans.lammerts@geobimexperts.nl::11e42abf-f6b8-4a96-aee7-cd552d77010e" providerId="AD" clId="Web-{BC97BDF8-661C-44FB-B2CF-8B614FEEE12E}" dt="2023-01-23T19:12:54.655" v="4"/>
          <ac:spMkLst>
            <pc:docMk/>
            <pc:sldMk cId="1511351984" sldId="261"/>
            <ac:spMk id="20" creationId="{C0B27210-D0CA-4654-B3E3-9ABB4F178EA1}"/>
          </ac:spMkLst>
        </pc:spChg>
        <pc:spChg chg="add del">
          <ac:chgData name="Hans Lammerts" userId="S::hans.lammerts@geobimexperts.nl::11e42abf-f6b8-4a96-aee7-cd552d77010e" providerId="AD" clId="Web-{BC97BDF8-661C-44FB-B2CF-8B614FEEE12E}" dt="2023-01-23T19:12:54.655" v="4"/>
          <ac:spMkLst>
            <pc:docMk/>
            <pc:sldMk cId="1511351984" sldId="261"/>
            <ac:spMk id="22" creationId="{1DB7C82F-AB7E-4F0C-B829-FA1B9C415180}"/>
          </ac:spMkLst>
        </pc:spChg>
        <pc:spChg chg="add del">
          <ac:chgData name="Hans Lammerts" userId="S::hans.lammerts@geobimexperts.nl::11e42abf-f6b8-4a96-aee7-cd552d77010e" providerId="AD" clId="Web-{BC97BDF8-661C-44FB-B2CF-8B614FEEE12E}" dt="2023-01-23T19:12:54.655" v="4"/>
          <ac:spMkLst>
            <pc:docMk/>
            <pc:sldMk cId="1511351984" sldId="261"/>
            <ac:spMk id="24" creationId="{70B66945-4967-4040-926D-DCA44313CDAB}"/>
          </ac:spMkLst>
        </pc:spChg>
        <pc:spChg chg="add del">
          <ac:chgData name="Hans Lammerts" userId="S::hans.lammerts@geobimexperts.nl::11e42abf-f6b8-4a96-aee7-cd552d77010e" providerId="AD" clId="Web-{BC97BDF8-661C-44FB-B2CF-8B614FEEE12E}" dt="2023-01-23T19:14:01.328" v="9"/>
          <ac:spMkLst>
            <pc:docMk/>
            <pc:sldMk cId="1511351984" sldId="261"/>
            <ac:spMk id="29" creationId="{C0B27210-D0CA-4654-B3E3-9ABB4F178EA1}"/>
          </ac:spMkLst>
        </pc:spChg>
        <pc:spChg chg="add del">
          <ac:chgData name="Hans Lammerts" userId="S::hans.lammerts@geobimexperts.nl::11e42abf-f6b8-4a96-aee7-cd552d77010e" providerId="AD" clId="Web-{BC97BDF8-661C-44FB-B2CF-8B614FEEE12E}" dt="2023-01-23T19:14:01.328" v="9"/>
          <ac:spMkLst>
            <pc:docMk/>
            <pc:sldMk cId="1511351984" sldId="261"/>
            <ac:spMk id="31" creationId="{1DB7C82F-AB7E-4F0C-B829-FA1B9C415180}"/>
          </ac:spMkLst>
        </pc:spChg>
        <pc:spChg chg="add del">
          <ac:chgData name="Hans Lammerts" userId="S::hans.lammerts@geobimexperts.nl::11e42abf-f6b8-4a96-aee7-cd552d77010e" providerId="AD" clId="Web-{BC97BDF8-661C-44FB-B2CF-8B614FEEE12E}" dt="2023-01-23T19:14:01.328" v="9"/>
          <ac:spMkLst>
            <pc:docMk/>
            <pc:sldMk cId="1511351984" sldId="261"/>
            <ac:spMk id="33" creationId="{70B66945-4967-4040-926D-DCA44313CDAB}"/>
          </ac:spMkLst>
        </pc:spChg>
        <pc:spChg chg="add del">
          <ac:chgData name="Hans Lammerts" userId="S::hans.lammerts@geobimexperts.nl::11e42abf-f6b8-4a96-aee7-cd552d77010e" providerId="AD" clId="Web-{BC97BDF8-661C-44FB-B2CF-8B614FEEE12E}" dt="2023-01-23T19:16:03.566" v="19"/>
          <ac:spMkLst>
            <pc:docMk/>
            <pc:sldMk cId="1511351984" sldId="261"/>
            <ac:spMk id="38" creationId="{C0B27210-D0CA-4654-B3E3-9ABB4F178EA1}"/>
          </ac:spMkLst>
        </pc:spChg>
        <pc:spChg chg="add del">
          <ac:chgData name="Hans Lammerts" userId="S::hans.lammerts@geobimexperts.nl::11e42abf-f6b8-4a96-aee7-cd552d77010e" providerId="AD" clId="Web-{BC97BDF8-661C-44FB-B2CF-8B614FEEE12E}" dt="2023-01-23T19:16:03.566" v="19"/>
          <ac:spMkLst>
            <pc:docMk/>
            <pc:sldMk cId="1511351984" sldId="261"/>
            <ac:spMk id="40" creationId="{1DB7C82F-AB7E-4F0C-B829-FA1B9C415180}"/>
          </ac:spMkLst>
        </pc:spChg>
        <pc:spChg chg="add del">
          <ac:chgData name="Hans Lammerts" userId="S::hans.lammerts@geobimexperts.nl::11e42abf-f6b8-4a96-aee7-cd552d77010e" providerId="AD" clId="Web-{BC97BDF8-661C-44FB-B2CF-8B614FEEE12E}" dt="2023-01-23T19:16:03.566" v="19"/>
          <ac:spMkLst>
            <pc:docMk/>
            <pc:sldMk cId="1511351984" sldId="261"/>
            <ac:spMk id="42" creationId="{70B66945-4967-4040-926D-DCA44313CDAB}"/>
          </ac:spMkLst>
        </pc:spChg>
        <pc:spChg chg="add">
          <ac:chgData name="Hans Lammerts" userId="S::hans.lammerts@geobimexperts.nl::11e42abf-f6b8-4a96-aee7-cd552d77010e" providerId="AD" clId="Web-{BC97BDF8-661C-44FB-B2CF-8B614FEEE12E}" dt="2023-01-23T19:16:03.566" v="19"/>
          <ac:spMkLst>
            <pc:docMk/>
            <pc:sldMk cId="1511351984" sldId="261"/>
            <ac:spMk id="47" creationId="{E49CC64F-7275-4E33-961B-0C5CDC439875}"/>
          </ac:spMkLst>
        </pc:spChg>
        <pc:picChg chg="add del mod">
          <ac:chgData name="Hans Lammerts" userId="S::hans.lammerts@geobimexperts.nl::11e42abf-f6b8-4a96-aee7-cd552d77010e" providerId="AD" clId="Web-{BC97BDF8-661C-44FB-B2CF-8B614FEEE12E}" dt="2023-01-23T19:14:14.688" v="10"/>
          <ac:picMkLst>
            <pc:docMk/>
            <pc:sldMk cId="1511351984" sldId="261"/>
            <ac:picMk id="2" creationId="{F3C88189-68E2-21D2-3D2D-52083B897CB0}"/>
          </ac:picMkLst>
        </pc:picChg>
        <pc:picChg chg="ord">
          <ac:chgData name="Hans Lammerts" userId="S::hans.lammerts@geobimexperts.nl::11e42abf-f6b8-4a96-aee7-cd552d77010e" providerId="AD" clId="Web-{BC97BDF8-661C-44FB-B2CF-8B614FEEE12E}" dt="2023-01-23T19:16:03.566" v="19"/>
          <ac:picMkLst>
            <pc:docMk/>
            <pc:sldMk cId="1511351984" sldId="261"/>
            <ac:picMk id="3" creationId="{A3C58E5A-7662-DD68-EC9A-931BC3672AF9}"/>
          </ac:picMkLst>
        </pc:picChg>
        <pc:picChg chg="add del mod">
          <ac:chgData name="Hans Lammerts" userId="S::hans.lammerts@geobimexperts.nl::11e42abf-f6b8-4a96-aee7-cd552d77010e" providerId="AD" clId="Web-{BC97BDF8-661C-44FB-B2CF-8B614FEEE12E}" dt="2023-01-23T19:14:43.704" v="12"/>
          <ac:picMkLst>
            <pc:docMk/>
            <pc:sldMk cId="1511351984" sldId="261"/>
            <ac:picMk id="4" creationId="{F45827AE-1BB3-9CF8-B0E3-A13B83A4F51D}"/>
          </ac:picMkLst>
        </pc:picChg>
        <pc:picChg chg="del mod">
          <ac:chgData name="Hans Lammerts" userId="S::hans.lammerts@geobimexperts.nl::11e42abf-f6b8-4a96-aee7-cd552d77010e" providerId="AD" clId="Web-{BC97BDF8-661C-44FB-B2CF-8B614FEEE12E}" dt="2023-01-23T19:13:15.468" v="5"/>
          <ac:picMkLst>
            <pc:docMk/>
            <pc:sldMk cId="1511351984" sldId="261"/>
            <ac:picMk id="5" creationId="{0A6EA13C-C473-6393-ED5B-85E930786058}"/>
          </ac:picMkLst>
        </pc:picChg>
        <pc:picChg chg="add del mod">
          <ac:chgData name="Hans Lammerts" userId="S::hans.lammerts@geobimexperts.nl::11e42abf-f6b8-4a96-aee7-cd552d77010e" providerId="AD" clId="Web-{BC97BDF8-661C-44FB-B2CF-8B614FEEE12E}" dt="2023-01-23T19:15:15.440" v="14"/>
          <ac:picMkLst>
            <pc:docMk/>
            <pc:sldMk cId="1511351984" sldId="261"/>
            <ac:picMk id="6" creationId="{578950A6-FDCD-D659-CFDA-5C3070C26990}"/>
          </ac:picMkLst>
        </pc:picChg>
        <pc:picChg chg="add del mod">
          <ac:chgData name="Hans Lammerts" userId="S::hans.lammerts@geobimexperts.nl::11e42abf-f6b8-4a96-aee7-cd552d77010e" providerId="AD" clId="Web-{BC97BDF8-661C-44FB-B2CF-8B614FEEE12E}" dt="2023-01-23T19:15:58.691" v="16"/>
          <ac:picMkLst>
            <pc:docMk/>
            <pc:sldMk cId="1511351984" sldId="261"/>
            <ac:picMk id="7" creationId="{608976A9-BB5E-0694-8882-29CA3DB33745}"/>
          </ac:picMkLst>
        </pc:picChg>
        <pc:picChg chg="add mod">
          <ac:chgData name="Hans Lammerts" userId="S::hans.lammerts@geobimexperts.nl::11e42abf-f6b8-4a96-aee7-cd552d77010e" providerId="AD" clId="Web-{BC97BDF8-661C-44FB-B2CF-8B614FEEE12E}" dt="2023-01-23T19:16:03.566" v="19"/>
          <ac:picMkLst>
            <pc:docMk/>
            <pc:sldMk cId="1511351984" sldId="261"/>
            <ac:picMk id="8" creationId="{6A82A0B3-6099-712D-B031-1353D35E8F1C}"/>
          </ac:picMkLst>
        </pc:picChg>
      </pc:sldChg>
    </pc:docChg>
  </pc:docChgLst>
  <pc:docChgLst>
    <pc:chgData name="Hans Lammerts" userId="11e42abf-f6b8-4a96-aee7-cd552d77010e" providerId="ADAL" clId="{B2D813C7-167E-488A-ACB4-6D119FF60ADF}"/>
    <pc:docChg chg="undo custSel addSld delSld modSld">
      <pc:chgData name="Hans Lammerts" userId="11e42abf-f6b8-4a96-aee7-cd552d77010e" providerId="ADAL" clId="{B2D813C7-167E-488A-ACB4-6D119FF60ADF}" dt="2023-02-06T21:18:57.364" v="73" actId="47"/>
      <pc:docMkLst>
        <pc:docMk/>
      </pc:docMkLst>
      <pc:sldChg chg="addSp delSp modSp mod">
        <pc:chgData name="Hans Lammerts" userId="11e42abf-f6b8-4a96-aee7-cd552d77010e" providerId="ADAL" clId="{B2D813C7-167E-488A-ACB4-6D119FF60ADF}" dt="2023-02-06T21:18:00.740" v="70" actId="14100"/>
        <pc:sldMkLst>
          <pc:docMk/>
          <pc:sldMk cId="1936155695" sldId="260"/>
        </pc:sldMkLst>
        <pc:spChg chg="mod">
          <ac:chgData name="Hans Lammerts" userId="11e42abf-f6b8-4a96-aee7-cd552d77010e" providerId="ADAL" clId="{B2D813C7-167E-488A-ACB4-6D119FF60ADF}" dt="2023-02-06T21:18:00.740" v="70" actId="14100"/>
          <ac:spMkLst>
            <pc:docMk/>
            <pc:sldMk cId="1936155695" sldId="260"/>
            <ac:spMk id="5" creationId="{CC946F58-9331-7208-E07D-6DD1E9C42EE2}"/>
          </ac:spMkLst>
        </pc:spChg>
        <pc:picChg chg="del">
          <ac:chgData name="Hans Lammerts" userId="11e42abf-f6b8-4a96-aee7-cd552d77010e" providerId="ADAL" clId="{B2D813C7-167E-488A-ACB4-6D119FF60ADF}" dt="2023-02-06T21:15:21.159" v="14" actId="478"/>
          <ac:picMkLst>
            <pc:docMk/>
            <pc:sldMk cId="1936155695" sldId="260"/>
            <ac:picMk id="2" creationId="{FE7753B5-68B9-D75F-A426-664D73AC25E2}"/>
          </ac:picMkLst>
        </pc:picChg>
        <pc:picChg chg="add mod">
          <ac:chgData name="Hans Lammerts" userId="11e42abf-f6b8-4a96-aee7-cd552d77010e" providerId="ADAL" clId="{B2D813C7-167E-488A-ACB4-6D119FF60ADF}" dt="2023-02-06T21:17:24.801" v="38" actId="1076"/>
          <ac:picMkLst>
            <pc:docMk/>
            <pc:sldMk cId="1936155695" sldId="260"/>
            <ac:picMk id="1026" creationId="{7972EF4A-C9C0-A40A-2410-CEEE6D8C6154}"/>
          </ac:picMkLst>
        </pc:picChg>
      </pc:sldChg>
      <pc:sldChg chg="add del">
        <pc:chgData name="Hans Lammerts" userId="11e42abf-f6b8-4a96-aee7-cd552d77010e" providerId="ADAL" clId="{B2D813C7-167E-488A-ACB4-6D119FF60ADF}" dt="2023-02-06T21:18:45.035" v="72" actId="47"/>
        <pc:sldMkLst>
          <pc:docMk/>
          <pc:sldMk cId="1511351984" sldId="261"/>
        </pc:sldMkLst>
      </pc:sldChg>
      <pc:sldChg chg="add del">
        <pc:chgData name="Hans Lammerts" userId="11e42abf-f6b8-4a96-aee7-cd552d77010e" providerId="ADAL" clId="{B2D813C7-167E-488A-ACB4-6D119FF60ADF}" dt="2023-02-06T21:18:57.364" v="73" actId="47"/>
        <pc:sldMkLst>
          <pc:docMk/>
          <pc:sldMk cId="1613860493" sldId="262"/>
        </pc:sldMkLst>
      </pc:sldChg>
      <pc:sldChg chg="add del replId">
        <pc:chgData name="Hans Lammerts" userId="11e42abf-f6b8-4a96-aee7-cd552d77010e" providerId="ADAL" clId="{B2D813C7-167E-488A-ACB4-6D119FF60ADF}" dt="2023-02-06T21:18:57.364" v="73" actId="47"/>
        <pc:sldMkLst>
          <pc:docMk/>
          <pc:sldMk cId="1973727135" sldId="263"/>
        </pc:sldMkLst>
      </pc:sldChg>
      <pc:sldChg chg="add del replId">
        <pc:chgData name="Hans Lammerts" userId="11e42abf-f6b8-4a96-aee7-cd552d77010e" providerId="ADAL" clId="{B2D813C7-167E-488A-ACB4-6D119FF60ADF}" dt="2023-02-06T21:18:57.364" v="73" actId="47"/>
        <pc:sldMkLst>
          <pc:docMk/>
          <pc:sldMk cId="3133265986" sldId="264"/>
        </pc:sldMkLst>
      </pc:sldChg>
      <pc:sldChg chg="add del replId">
        <pc:chgData name="Hans Lammerts" userId="11e42abf-f6b8-4a96-aee7-cd552d77010e" providerId="ADAL" clId="{B2D813C7-167E-488A-ACB4-6D119FF60ADF}" dt="2023-02-06T21:18:57.364" v="73" actId="47"/>
        <pc:sldMkLst>
          <pc:docMk/>
          <pc:sldMk cId="3114022497" sldId="265"/>
        </pc:sldMkLst>
      </pc:sldChg>
      <pc:sldChg chg="add del replId">
        <pc:chgData name="Hans Lammerts" userId="11e42abf-f6b8-4a96-aee7-cd552d77010e" providerId="ADAL" clId="{B2D813C7-167E-488A-ACB4-6D119FF60ADF}" dt="2023-02-06T21:18:57.364" v="73" actId="47"/>
        <pc:sldMkLst>
          <pc:docMk/>
          <pc:sldMk cId="2921357284" sldId="266"/>
        </pc:sldMkLst>
      </pc:sldChg>
      <pc:sldChg chg="modSp add del mod setBg">
        <pc:chgData name="Hans Lammerts" userId="11e42abf-f6b8-4a96-aee7-cd552d77010e" providerId="ADAL" clId="{B2D813C7-167E-488A-ACB4-6D119FF60ADF}" dt="2023-01-31T21:03:25.066" v="12"/>
        <pc:sldMkLst>
          <pc:docMk/>
          <pc:sldMk cId="0" sldId="337"/>
        </pc:sldMkLst>
        <pc:spChg chg="mod">
          <ac:chgData name="Hans Lammerts" userId="11e42abf-f6b8-4a96-aee7-cd552d77010e" providerId="ADAL" clId="{B2D813C7-167E-488A-ACB4-6D119FF60ADF}" dt="2023-01-31T21:03:25.066" v="12"/>
          <ac:spMkLst>
            <pc:docMk/>
            <pc:sldMk cId="0" sldId="337"/>
            <ac:spMk id="6" creationId="{F84D0572-D256-FABD-A4D4-50DB388F0317}"/>
          </ac:spMkLst>
        </pc:spChg>
      </pc:sldChg>
      <pc:sldChg chg="add del setBg">
        <pc:chgData name="Hans Lammerts" userId="11e42abf-f6b8-4a96-aee7-cd552d77010e" providerId="ADAL" clId="{B2D813C7-167E-488A-ACB4-6D119FF60ADF}" dt="2023-01-31T21:03:25.066" v="12"/>
        <pc:sldMkLst>
          <pc:docMk/>
          <pc:sldMk cId="1455142492" sldId="444"/>
        </pc:sldMkLst>
      </pc:sldChg>
      <pc:sldChg chg="modSp add del mod setBg">
        <pc:chgData name="Hans Lammerts" userId="11e42abf-f6b8-4a96-aee7-cd552d77010e" providerId="ADAL" clId="{B2D813C7-167E-488A-ACB4-6D119FF60ADF}" dt="2023-01-31T21:03:25.066" v="12"/>
        <pc:sldMkLst>
          <pc:docMk/>
          <pc:sldMk cId="3530926958" sldId="446"/>
        </pc:sldMkLst>
        <pc:spChg chg="mod">
          <ac:chgData name="Hans Lammerts" userId="11e42abf-f6b8-4a96-aee7-cd552d77010e" providerId="ADAL" clId="{B2D813C7-167E-488A-ACB4-6D119FF60ADF}" dt="2023-01-31T21:03:25.066" v="12"/>
          <ac:spMkLst>
            <pc:docMk/>
            <pc:sldMk cId="3530926958" sldId="446"/>
            <ac:spMk id="5" creationId="{0E439597-196D-44E7-A985-5769E01CAC47}"/>
          </ac:spMkLst>
        </pc:spChg>
      </pc:sldChg>
      <pc:sldChg chg="modSp add del mod setBg">
        <pc:chgData name="Hans Lammerts" userId="11e42abf-f6b8-4a96-aee7-cd552d77010e" providerId="ADAL" clId="{B2D813C7-167E-488A-ACB4-6D119FF60ADF}" dt="2023-01-31T21:03:25.066" v="12"/>
        <pc:sldMkLst>
          <pc:docMk/>
          <pc:sldMk cId="2557555752" sldId="450"/>
        </pc:sldMkLst>
        <pc:spChg chg="mod">
          <ac:chgData name="Hans Lammerts" userId="11e42abf-f6b8-4a96-aee7-cd552d77010e" providerId="ADAL" clId="{B2D813C7-167E-488A-ACB4-6D119FF60ADF}" dt="2023-01-31T21:03:25.066" v="12"/>
          <ac:spMkLst>
            <pc:docMk/>
            <pc:sldMk cId="2557555752" sldId="450"/>
            <ac:spMk id="2" creationId="{F0E9D50E-C0BE-4DAB-83B2-0B78E3D24D47}"/>
          </ac:spMkLst>
        </pc:spChg>
      </pc:sldChg>
      <pc:sldChg chg="modSp add del mod setBg">
        <pc:chgData name="Hans Lammerts" userId="11e42abf-f6b8-4a96-aee7-cd552d77010e" providerId="ADAL" clId="{B2D813C7-167E-488A-ACB4-6D119FF60ADF}" dt="2023-01-31T21:03:25.066" v="12"/>
        <pc:sldMkLst>
          <pc:docMk/>
          <pc:sldMk cId="3438874185" sldId="451"/>
        </pc:sldMkLst>
        <pc:spChg chg="mod">
          <ac:chgData name="Hans Lammerts" userId="11e42abf-f6b8-4a96-aee7-cd552d77010e" providerId="ADAL" clId="{B2D813C7-167E-488A-ACB4-6D119FF60ADF}" dt="2023-01-31T21:03:25.066" v="12"/>
          <ac:spMkLst>
            <pc:docMk/>
            <pc:sldMk cId="3438874185" sldId="451"/>
            <ac:spMk id="4" creationId="{9FC3F993-C15D-C831-2ABF-FEF8D4AC2C68}"/>
          </ac:spMkLst>
        </pc:spChg>
      </pc:sldChg>
      <pc:sldChg chg="modSp add del mod setBg">
        <pc:chgData name="Hans Lammerts" userId="11e42abf-f6b8-4a96-aee7-cd552d77010e" providerId="ADAL" clId="{B2D813C7-167E-488A-ACB4-6D119FF60ADF}" dt="2023-01-31T21:03:25.066" v="12"/>
        <pc:sldMkLst>
          <pc:docMk/>
          <pc:sldMk cId="3219031860" sldId="452"/>
        </pc:sldMkLst>
        <pc:spChg chg="mod">
          <ac:chgData name="Hans Lammerts" userId="11e42abf-f6b8-4a96-aee7-cd552d77010e" providerId="ADAL" clId="{B2D813C7-167E-488A-ACB4-6D119FF60ADF}" dt="2023-01-31T21:03:25.066" v="12"/>
          <ac:spMkLst>
            <pc:docMk/>
            <pc:sldMk cId="3219031860" sldId="452"/>
            <ac:spMk id="5" creationId="{08B75DCF-2F43-451D-8B90-70D6937DC905}"/>
          </ac:spMkLst>
        </pc:spChg>
      </pc:sldChg>
      <pc:sldChg chg="add del setBg">
        <pc:chgData name="Hans Lammerts" userId="11e42abf-f6b8-4a96-aee7-cd552d77010e" providerId="ADAL" clId="{B2D813C7-167E-488A-ACB4-6D119FF60ADF}" dt="2023-01-31T21:03:25.066" v="12"/>
        <pc:sldMkLst>
          <pc:docMk/>
          <pc:sldMk cId="4015857749" sldId="453"/>
        </pc:sldMkLst>
      </pc:sldChg>
      <pc:sldChg chg="add del setBg">
        <pc:chgData name="Hans Lammerts" userId="11e42abf-f6b8-4a96-aee7-cd552d77010e" providerId="ADAL" clId="{B2D813C7-167E-488A-ACB4-6D119FF60ADF}" dt="2023-01-31T21:03:25.066" v="12"/>
        <pc:sldMkLst>
          <pc:docMk/>
          <pc:sldMk cId="2456488793" sldId="454"/>
        </pc:sldMkLst>
      </pc:sldChg>
      <pc:sldChg chg="add del setBg">
        <pc:chgData name="Hans Lammerts" userId="11e42abf-f6b8-4a96-aee7-cd552d77010e" providerId="ADAL" clId="{B2D813C7-167E-488A-ACB4-6D119FF60ADF}" dt="2023-01-31T21:03:25.066" v="12"/>
        <pc:sldMkLst>
          <pc:docMk/>
          <pc:sldMk cId="2427408742" sldId="455"/>
        </pc:sldMkLst>
      </pc:sldChg>
      <pc:sldChg chg="modSp add del mod setBg">
        <pc:chgData name="Hans Lammerts" userId="11e42abf-f6b8-4a96-aee7-cd552d77010e" providerId="ADAL" clId="{B2D813C7-167E-488A-ACB4-6D119FF60ADF}" dt="2023-01-31T21:03:25.066" v="12"/>
        <pc:sldMkLst>
          <pc:docMk/>
          <pc:sldMk cId="1794360996" sldId="457"/>
        </pc:sldMkLst>
        <pc:spChg chg="mod">
          <ac:chgData name="Hans Lammerts" userId="11e42abf-f6b8-4a96-aee7-cd552d77010e" providerId="ADAL" clId="{B2D813C7-167E-488A-ACB4-6D119FF60ADF}" dt="2023-01-31T21:03:25.066" v="12"/>
          <ac:spMkLst>
            <pc:docMk/>
            <pc:sldMk cId="1794360996" sldId="457"/>
            <ac:spMk id="4" creationId="{56EDCF83-381A-4A92-9DFE-7CB211FCE675}"/>
          </ac:spMkLst>
        </pc:spChg>
      </pc:sldChg>
      <pc:sldChg chg="add del setBg">
        <pc:chgData name="Hans Lammerts" userId="11e42abf-f6b8-4a96-aee7-cd552d77010e" providerId="ADAL" clId="{B2D813C7-167E-488A-ACB4-6D119FF60ADF}" dt="2023-01-31T21:03:25.066" v="12"/>
        <pc:sldMkLst>
          <pc:docMk/>
          <pc:sldMk cId="4050887416" sldId="460"/>
        </pc:sldMkLst>
      </pc:sldChg>
      <pc:sldChg chg="add del setBg">
        <pc:chgData name="Hans Lammerts" userId="11e42abf-f6b8-4a96-aee7-cd552d77010e" providerId="ADAL" clId="{B2D813C7-167E-488A-ACB4-6D119FF60ADF}" dt="2023-01-31T21:03:25.066" v="12"/>
        <pc:sldMkLst>
          <pc:docMk/>
          <pc:sldMk cId="1111863059" sldId="468"/>
        </pc:sldMkLst>
      </pc:sldChg>
      <pc:sldChg chg="add del setBg">
        <pc:chgData name="Hans Lammerts" userId="11e42abf-f6b8-4a96-aee7-cd552d77010e" providerId="ADAL" clId="{B2D813C7-167E-488A-ACB4-6D119FF60ADF}" dt="2023-01-31T21:03:25.066" v="12"/>
        <pc:sldMkLst>
          <pc:docMk/>
          <pc:sldMk cId="3005190128" sldId="472"/>
        </pc:sldMkLst>
      </pc:sldChg>
      <pc:sldChg chg="add del setBg">
        <pc:chgData name="Hans Lammerts" userId="11e42abf-f6b8-4a96-aee7-cd552d77010e" providerId="ADAL" clId="{B2D813C7-167E-488A-ACB4-6D119FF60ADF}" dt="2023-01-31T21:03:25.066" v="12"/>
        <pc:sldMkLst>
          <pc:docMk/>
          <pc:sldMk cId="3835499474" sldId="475"/>
        </pc:sldMkLst>
      </pc:sldChg>
      <pc:sldChg chg="modSp add del mod setBg">
        <pc:chgData name="Hans Lammerts" userId="11e42abf-f6b8-4a96-aee7-cd552d77010e" providerId="ADAL" clId="{B2D813C7-167E-488A-ACB4-6D119FF60ADF}" dt="2023-01-31T21:03:25.066" v="12"/>
        <pc:sldMkLst>
          <pc:docMk/>
          <pc:sldMk cId="2635069038" sldId="478"/>
        </pc:sldMkLst>
        <pc:spChg chg="mod">
          <ac:chgData name="Hans Lammerts" userId="11e42abf-f6b8-4a96-aee7-cd552d77010e" providerId="ADAL" clId="{B2D813C7-167E-488A-ACB4-6D119FF60ADF}" dt="2023-01-31T21:03:25.066" v="12"/>
          <ac:spMkLst>
            <pc:docMk/>
            <pc:sldMk cId="2635069038" sldId="478"/>
            <ac:spMk id="2" creationId="{3D70811D-A52A-0E2B-B78E-D3FA277A79F7}"/>
          </ac:spMkLst>
        </pc:spChg>
      </pc:sldChg>
      <pc:sldChg chg="modSp add del mod setBg">
        <pc:chgData name="Hans Lammerts" userId="11e42abf-f6b8-4a96-aee7-cd552d77010e" providerId="ADAL" clId="{B2D813C7-167E-488A-ACB4-6D119FF60ADF}" dt="2023-01-31T21:03:25.066" v="12"/>
        <pc:sldMkLst>
          <pc:docMk/>
          <pc:sldMk cId="693262876" sldId="479"/>
        </pc:sldMkLst>
        <pc:spChg chg="mod">
          <ac:chgData name="Hans Lammerts" userId="11e42abf-f6b8-4a96-aee7-cd552d77010e" providerId="ADAL" clId="{B2D813C7-167E-488A-ACB4-6D119FF60ADF}" dt="2023-01-31T21:03:25.066" v="12"/>
          <ac:spMkLst>
            <pc:docMk/>
            <pc:sldMk cId="693262876" sldId="479"/>
            <ac:spMk id="6" creationId="{D391641F-7790-7928-AB17-1A463BBA717B}"/>
          </ac:spMkLst>
        </pc:spChg>
      </pc:sldChg>
      <pc:sldChg chg="modSp add del mod setBg">
        <pc:chgData name="Hans Lammerts" userId="11e42abf-f6b8-4a96-aee7-cd552d77010e" providerId="ADAL" clId="{B2D813C7-167E-488A-ACB4-6D119FF60ADF}" dt="2023-01-31T21:03:25.066" v="12"/>
        <pc:sldMkLst>
          <pc:docMk/>
          <pc:sldMk cId="1541477711" sldId="480"/>
        </pc:sldMkLst>
        <pc:spChg chg="mod">
          <ac:chgData name="Hans Lammerts" userId="11e42abf-f6b8-4a96-aee7-cd552d77010e" providerId="ADAL" clId="{B2D813C7-167E-488A-ACB4-6D119FF60ADF}" dt="2023-01-31T21:03:25.066" v="12"/>
          <ac:spMkLst>
            <pc:docMk/>
            <pc:sldMk cId="1541477711" sldId="480"/>
            <ac:spMk id="4" creationId="{FC4FAD70-201D-18A9-A89D-32DF4D222838}"/>
          </ac:spMkLst>
        </pc:spChg>
      </pc:sldChg>
      <pc:sldChg chg="modSp add del mod setBg">
        <pc:chgData name="Hans Lammerts" userId="11e42abf-f6b8-4a96-aee7-cd552d77010e" providerId="ADAL" clId="{B2D813C7-167E-488A-ACB4-6D119FF60ADF}" dt="2023-01-31T21:03:25.066" v="12"/>
        <pc:sldMkLst>
          <pc:docMk/>
          <pc:sldMk cId="1538728484" sldId="486"/>
        </pc:sldMkLst>
        <pc:spChg chg="mod">
          <ac:chgData name="Hans Lammerts" userId="11e42abf-f6b8-4a96-aee7-cd552d77010e" providerId="ADAL" clId="{B2D813C7-167E-488A-ACB4-6D119FF60ADF}" dt="2023-01-31T21:03:25.066" v="12"/>
          <ac:spMkLst>
            <pc:docMk/>
            <pc:sldMk cId="1538728484" sldId="486"/>
            <ac:spMk id="5" creationId="{08B75DCF-2F43-451D-8B90-70D6937DC905}"/>
          </ac:spMkLst>
        </pc:spChg>
      </pc:sldChg>
    </pc:docChg>
  </pc:docChgLst>
  <pc:docChgLst>
    <pc:chgData name="Hans Lammerts" userId="11e42abf-f6b8-4a96-aee7-cd552d77010e" providerId="ADAL" clId="{E73C407E-C20B-4D7F-8704-FBE9CB1890FD}"/>
    <pc:docChg chg="undo custSel modSld">
      <pc:chgData name="Hans Lammerts" userId="11e42abf-f6b8-4a96-aee7-cd552d77010e" providerId="ADAL" clId="{E73C407E-C20B-4D7F-8704-FBE9CB1890FD}" dt="2023-01-27T10:07:28.845" v="4086" actId="14100"/>
      <pc:docMkLst>
        <pc:docMk/>
      </pc:docMkLst>
      <pc:sldChg chg="delSp modSp mod">
        <pc:chgData name="Hans Lammerts" userId="11e42abf-f6b8-4a96-aee7-cd552d77010e" providerId="ADAL" clId="{E73C407E-C20B-4D7F-8704-FBE9CB1890FD}" dt="2023-01-27T08:38:43.086" v="2813" actId="14100"/>
        <pc:sldMkLst>
          <pc:docMk/>
          <pc:sldMk cId="281757368" sldId="256"/>
        </pc:sldMkLst>
        <pc:spChg chg="mod">
          <ac:chgData name="Hans Lammerts" userId="11e42abf-f6b8-4a96-aee7-cd552d77010e" providerId="ADAL" clId="{E73C407E-C20B-4D7F-8704-FBE9CB1890FD}" dt="2023-01-27T08:38:43.086" v="2813" actId="14100"/>
          <ac:spMkLst>
            <pc:docMk/>
            <pc:sldMk cId="281757368" sldId="256"/>
            <ac:spMk id="10" creationId="{F71D2F06-F8B5-6635-25A5-E6B6CEFE6B60}"/>
          </ac:spMkLst>
        </pc:spChg>
        <pc:picChg chg="del mod">
          <ac:chgData name="Hans Lammerts" userId="11e42abf-f6b8-4a96-aee7-cd552d77010e" providerId="ADAL" clId="{E73C407E-C20B-4D7F-8704-FBE9CB1890FD}" dt="2023-01-27T07:31:37.778" v="21" actId="478"/>
          <ac:picMkLst>
            <pc:docMk/>
            <pc:sldMk cId="281757368" sldId="256"/>
            <ac:picMk id="2" creationId="{2E4E76DF-AB80-1A92-0BA0-84D3F6CD64B7}"/>
          </ac:picMkLst>
        </pc:picChg>
      </pc:sldChg>
      <pc:sldChg chg="addSp delSp modSp mod">
        <pc:chgData name="Hans Lammerts" userId="11e42abf-f6b8-4a96-aee7-cd552d77010e" providerId="ADAL" clId="{E73C407E-C20B-4D7F-8704-FBE9CB1890FD}" dt="2023-01-27T10:04:41.819" v="4023" actId="14100"/>
        <pc:sldMkLst>
          <pc:docMk/>
          <pc:sldMk cId="4223151487" sldId="257"/>
        </pc:sldMkLst>
        <pc:spChg chg="mod">
          <ac:chgData name="Hans Lammerts" userId="11e42abf-f6b8-4a96-aee7-cd552d77010e" providerId="ADAL" clId="{E73C407E-C20B-4D7F-8704-FBE9CB1890FD}" dt="2023-01-27T10:04:41.819" v="4023" actId="14100"/>
          <ac:spMkLst>
            <pc:docMk/>
            <pc:sldMk cId="4223151487" sldId="257"/>
            <ac:spMk id="10" creationId="{F71D2F06-F8B5-6635-25A5-E6B6CEFE6B60}"/>
          </ac:spMkLst>
        </pc:spChg>
        <pc:picChg chg="del mod modCrop">
          <ac:chgData name="Hans Lammerts" userId="11e42abf-f6b8-4a96-aee7-cd552d77010e" providerId="ADAL" clId="{E73C407E-C20B-4D7F-8704-FBE9CB1890FD}" dt="2023-01-27T09:58:16.719" v="3934" actId="478"/>
          <ac:picMkLst>
            <pc:docMk/>
            <pc:sldMk cId="4223151487" sldId="257"/>
            <ac:picMk id="3" creationId="{B25ECA4A-CE6B-8E56-EFCD-B44A5FA8EF9F}"/>
          </ac:picMkLst>
        </pc:picChg>
        <pc:picChg chg="add mod">
          <ac:chgData name="Hans Lammerts" userId="11e42abf-f6b8-4a96-aee7-cd552d77010e" providerId="ADAL" clId="{E73C407E-C20B-4D7F-8704-FBE9CB1890FD}" dt="2023-01-27T09:58:32.406" v="3936" actId="1076"/>
          <ac:picMkLst>
            <pc:docMk/>
            <pc:sldMk cId="4223151487" sldId="257"/>
            <ac:picMk id="4" creationId="{F18199E1-E57C-09D4-8D5E-D9F9DD981103}"/>
          </ac:picMkLst>
        </pc:picChg>
        <pc:picChg chg="del">
          <ac:chgData name="Hans Lammerts" userId="11e42abf-f6b8-4a96-aee7-cd552d77010e" providerId="ADAL" clId="{E73C407E-C20B-4D7F-8704-FBE9CB1890FD}" dt="2023-01-27T07:31:40.335" v="22" actId="478"/>
          <ac:picMkLst>
            <pc:docMk/>
            <pc:sldMk cId="4223151487" sldId="257"/>
            <ac:picMk id="5" creationId="{6A9673E0-B3CC-AA9A-5DA0-98AD48035389}"/>
          </ac:picMkLst>
        </pc:picChg>
      </pc:sldChg>
      <pc:sldChg chg="delSp modSp mod">
        <pc:chgData name="Hans Lammerts" userId="11e42abf-f6b8-4a96-aee7-cd552d77010e" providerId="ADAL" clId="{E73C407E-C20B-4D7F-8704-FBE9CB1890FD}" dt="2023-01-27T08:38:49.365" v="2814" actId="14100"/>
        <pc:sldMkLst>
          <pc:docMk/>
          <pc:sldMk cId="2068813256" sldId="258"/>
        </pc:sldMkLst>
        <pc:spChg chg="mod">
          <ac:chgData name="Hans Lammerts" userId="11e42abf-f6b8-4a96-aee7-cd552d77010e" providerId="ADAL" clId="{E73C407E-C20B-4D7F-8704-FBE9CB1890FD}" dt="2023-01-27T08:38:49.365" v="2814" actId="14100"/>
          <ac:spMkLst>
            <pc:docMk/>
            <pc:sldMk cId="2068813256" sldId="258"/>
            <ac:spMk id="10" creationId="{F71D2F06-F8B5-6635-25A5-E6B6CEFE6B60}"/>
          </ac:spMkLst>
        </pc:spChg>
        <pc:picChg chg="del">
          <ac:chgData name="Hans Lammerts" userId="11e42abf-f6b8-4a96-aee7-cd552d77010e" providerId="ADAL" clId="{E73C407E-C20B-4D7F-8704-FBE9CB1890FD}" dt="2023-01-27T07:31:42.286" v="23" actId="478"/>
          <ac:picMkLst>
            <pc:docMk/>
            <pc:sldMk cId="2068813256" sldId="258"/>
            <ac:picMk id="6" creationId="{D24BE643-5CB9-CF71-74D3-C1B0B6AE960F}"/>
          </ac:picMkLst>
        </pc:picChg>
      </pc:sldChg>
      <pc:sldChg chg="delSp modSp mod">
        <pc:chgData name="Hans Lammerts" userId="11e42abf-f6b8-4a96-aee7-cd552d77010e" providerId="ADAL" clId="{E73C407E-C20B-4D7F-8704-FBE9CB1890FD}" dt="2023-01-27T10:06:15.474" v="4041" actId="255"/>
        <pc:sldMkLst>
          <pc:docMk/>
          <pc:sldMk cId="843193799" sldId="259"/>
        </pc:sldMkLst>
        <pc:spChg chg="mod">
          <ac:chgData name="Hans Lammerts" userId="11e42abf-f6b8-4a96-aee7-cd552d77010e" providerId="ADAL" clId="{E73C407E-C20B-4D7F-8704-FBE9CB1890FD}" dt="2023-01-27T10:06:15.474" v="4041" actId="255"/>
          <ac:spMkLst>
            <pc:docMk/>
            <pc:sldMk cId="843193799" sldId="259"/>
            <ac:spMk id="10" creationId="{F71D2F06-F8B5-6635-25A5-E6B6CEFE6B60}"/>
          </ac:spMkLst>
        </pc:spChg>
        <pc:picChg chg="del">
          <ac:chgData name="Hans Lammerts" userId="11e42abf-f6b8-4a96-aee7-cd552d77010e" providerId="ADAL" clId="{E73C407E-C20B-4D7F-8704-FBE9CB1890FD}" dt="2023-01-27T07:31:43.919" v="24" actId="478"/>
          <ac:picMkLst>
            <pc:docMk/>
            <pc:sldMk cId="843193799" sldId="259"/>
            <ac:picMk id="3" creationId="{A3C58E5A-7662-DD68-EC9A-931BC3672AF9}"/>
          </ac:picMkLst>
        </pc:picChg>
      </pc:sldChg>
      <pc:sldChg chg="modSp mod">
        <pc:chgData name="Hans Lammerts" userId="11e42abf-f6b8-4a96-aee7-cd552d77010e" providerId="ADAL" clId="{E73C407E-C20B-4D7F-8704-FBE9CB1890FD}" dt="2023-01-27T10:07:28.845" v="4086" actId="14100"/>
        <pc:sldMkLst>
          <pc:docMk/>
          <pc:sldMk cId="1936155695" sldId="260"/>
        </pc:sldMkLst>
        <pc:spChg chg="mod">
          <ac:chgData name="Hans Lammerts" userId="11e42abf-f6b8-4a96-aee7-cd552d77010e" providerId="ADAL" clId="{E73C407E-C20B-4D7F-8704-FBE9CB1890FD}" dt="2023-01-27T10:07:28.845" v="4086" actId="14100"/>
          <ac:spMkLst>
            <pc:docMk/>
            <pc:sldMk cId="1936155695" sldId="260"/>
            <ac:spMk id="5" creationId="{CC946F58-9331-7208-E07D-6DD1E9C42EE2}"/>
          </ac:spMkLst>
        </pc:spChg>
      </pc:sldChg>
      <pc:sldChg chg="delSp modSp mod">
        <pc:chgData name="Hans Lammerts" userId="11e42abf-f6b8-4a96-aee7-cd552d77010e" providerId="ADAL" clId="{E73C407E-C20B-4D7F-8704-FBE9CB1890FD}" dt="2023-01-27T10:05:55.765" v="4033" actId="14100"/>
        <pc:sldMkLst>
          <pc:docMk/>
          <pc:sldMk cId="1511351984" sldId="261"/>
        </pc:sldMkLst>
        <pc:spChg chg="mod">
          <ac:chgData name="Hans Lammerts" userId="11e42abf-f6b8-4a96-aee7-cd552d77010e" providerId="ADAL" clId="{E73C407E-C20B-4D7F-8704-FBE9CB1890FD}" dt="2023-01-27T10:05:55.765" v="4033" actId="14100"/>
          <ac:spMkLst>
            <pc:docMk/>
            <pc:sldMk cId="1511351984" sldId="261"/>
            <ac:spMk id="10" creationId="{F71D2F06-F8B5-6635-25A5-E6B6CEFE6B60}"/>
          </ac:spMkLst>
        </pc:spChg>
        <pc:picChg chg="del">
          <ac:chgData name="Hans Lammerts" userId="11e42abf-f6b8-4a96-aee7-cd552d77010e" providerId="ADAL" clId="{E73C407E-C20B-4D7F-8704-FBE9CB1890FD}" dt="2023-01-27T07:31:47.942" v="25" actId="478"/>
          <ac:picMkLst>
            <pc:docMk/>
            <pc:sldMk cId="1511351984" sldId="261"/>
            <ac:picMk id="3" creationId="{A3C58E5A-7662-DD68-EC9A-931BC3672AF9}"/>
          </ac:picMkLst>
        </pc:picChg>
      </pc:sldChg>
    </pc:docChg>
  </pc:docChgLst>
  <pc:docChgLst>
    <pc:chgData name="Hans Lammerts" userId="S::hans.lammerts@geobimexperts.nl::11e42abf-f6b8-4a96-aee7-cd552d77010e" providerId="AD" clId="Web-{1A97E278-92CB-4A4C-8B9D-56B418455894}"/>
    <pc:docChg chg="modSld">
      <pc:chgData name="Hans Lammerts" userId="S::hans.lammerts@geobimexperts.nl::11e42abf-f6b8-4a96-aee7-cd552d77010e" providerId="AD" clId="Web-{1A97E278-92CB-4A4C-8B9D-56B418455894}" dt="2023-01-27T10:02:03.061" v="0"/>
      <pc:docMkLst>
        <pc:docMk/>
      </pc:docMkLst>
      <pc:sldChg chg="addSp delSp modSp">
        <pc:chgData name="Hans Lammerts" userId="S::hans.lammerts@geobimexperts.nl::11e42abf-f6b8-4a96-aee7-cd552d77010e" providerId="AD" clId="Web-{1A97E278-92CB-4A4C-8B9D-56B418455894}" dt="2023-01-27T10:02:03.061" v="0"/>
        <pc:sldMkLst>
          <pc:docMk/>
          <pc:sldMk cId="4223151487" sldId="257"/>
        </pc:sldMkLst>
        <pc:spChg chg="mod">
          <ac:chgData name="Hans Lammerts" userId="S::hans.lammerts@geobimexperts.nl::11e42abf-f6b8-4a96-aee7-cd552d77010e" providerId="AD" clId="Web-{1A97E278-92CB-4A4C-8B9D-56B418455894}" dt="2023-01-27T10:02:03.061" v="0"/>
          <ac:spMkLst>
            <pc:docMk/>
            <pc:sldMk cId="4223151487" sldId="257"/>
            <ac:spMk id="10" creationId="{F71D2F06-F8B5-6635-25A5-E6B6CEFE6B60}"/>
          </ac:spMkLst>
        </pc:spChg>
        <pc:spChg chg="del">
          <ac:chgData name="Hans Lammerts" userId="S::hans.lammerts@geobimexperts.nl::11e42abf-f6b8-4a96-aee7-cd552d77010e" providerId="AD" clId="Web-{1A97E278-92CB-4A4C-8B9D-56B418455894}" dt="2023-01-27T10:02:03.061" v="0"/>
          <ac:spMkLst>
            <pc:docMk/>
            <pc:sldMk cId="4223151487" sldId="257"/>
            <ac:spMk id="15" creationId="{E49CC64F-7275-4E33-961B-0C5CDC439875}"/>
          </ac:spMkLst>
        </pc:spChg>
        <pc:spChg chg="add">
          <ac:chgData name="Hans Lammerts" userId="S::hans.lammerts@geobimexperts.nl::11e42abf-f6b8-4a96-aee7-cd552d77010e" providerId="AD" clId="Web-{1A97E278-92CB-4A4C-8B9D-56B418455894}" dt="2023-01-27T10:02:03.061" v="0"/>
          <ac:spMkLst>
            <pc:docMk/>
            <pc:sldMk cId="4223151487" sldId="257"/>
            <ac:spMk id="20" creationId="{E49CC64F-7275-4E33-961B-0C5CDC439875}"/>
          </ac:spMkLst>
        </pc:spChg>
        <pc:picChg chg="mod">
          <ac:chgData name="Hans Lammerts" userId="S::hans.lammerts@geobimexperts.nl::11e42abf-f6b8-4a96-aee7-cd552d77010e" providerId="AD" clId="Web-{1A97E278-92CB-4A4C-8B9D-56B418455894}" dt="2023-01-27T10:02:03.061" v="0"/>
          <ac:picMkLst>
            <pc:docMk/>
            <pc:sldMk cId="4223151487" sldId="257"/>
            <ac:picMk id="4" creationId="{F18199E1-E57C-09D4-8D5E-D9F9DD98110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24844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36470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943826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oegbeeld-Home">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0A93032-11A6-4F24-8146-E03F9D856BEC}"/>
              </a:ext>
            </a:extLst>
          </p:cNvPr>
          <p:cNvSpPr/>
          <p:nvPr userDrawn="1"/>
        </p:nvSpPr>
        <p:spPr>
          <a:xfrm>
            <a:off x="-94594" y="-16938"/>
            <a:ext cx="12381186" cy="4019055"/>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Rotterdam - SMART Port, SMART City - Rotterdam University of ...">
            <a:extLst>
              <a:ext uri="{FF2B5EF4-FFF2-40B4-BE49-F238E27FC236}">
                <a16:creationId xmlns:a16="http://schemas.microsoft.com/office/drawing/2014/main" id="{EDB4F41F-CE12-4571-9040-E937AE829640}"/>
              </a:ext>
            </a:extLst>
          </p:cNvPr>
          <p:cNvPicPr>
            <a:picLocks noChangeAspect="1" noChangeArrowheads="1"/>
          </p:cNvPicPr>
          <p:nvPr userDrawn="1"/>
        </p:nvPicPr>
        <p:blipFill>
          <a:blip r:embed="rId2"/>
          <a:srcRect l="-54" t="-100658" r="54" b="4108"/>
          <a:stretch/>
        </p:blipFill>
        <p:spPr bwMode="auto">
          <a:xfrm>
            <a:off x="2959" y="-26632"/>
            <a:ext cx="12192000" cy="6911263"/>
          </a:xfrm>
          <a:prstGeom prst="rect">
            <a:avLst/>
          </a:prstGeom>
          <a:solidFill>
            <a:schemeClr val="bg1"/>
          </a:solidFill>
        </p:spPr>
      </p:pic>
      <p:pic>
        <p:nvPicPr>
          <p:cNvPr id="10" name="Afbeelding 2">
            <a:extLst>
              <a:ext uri="{FF2B5EF4-FFF2-40B4-BE49-F238E27FC236}">
                <a16:creationId xmlns:a16="http://schemas.microsoft.com/office/drawing/2014/main" id="{73FEC3C8-40FC-4393-A5C5-0B57DA9C7B7E}"/>
              </a:ext>
            </a:extLst>
          </p:cNvPr>
          <p:cNvPicPr>
            <a:picLocks noChangeAspect="1"/>
          </p:cNvPicPr>
          <p:nvPr userDrawn="1"/>
        </p:nvPicPr>
        <p:blipFill>
          <a:blip r:embed="rId3"/>
          <a:srcRect b="4640"/>
          <a:stretch/>
        </p:blipFill>
        <p:spPr bwMode="auto">
          <a:xfrm>
            <a:off x="488230" y="620688"/>
            <a:ext cx="2998381" cy="4285795"/>
          </a:xfrm>
          <a:prstGeom prst="rect">
            <a:avLst/>
          </a:prstGeom>
          <a:effectLst>
            <a:outerShdw blurRad="50800" dist="254000" dir="2700000" algn="tl" rotWithShape="0">
              <a:prstClr val="black">
                <a:alpha val="40000"/>
              </a:prstClr>
            </a:outerShdw>
          </a:effectLst>
        </p:spPr>
      </p:pic>
      <p:sp>
        <p:nvSpPr>
          <p:cNvPr id="2" name="Titel 1">
            <a:extLst>
              <a:ext uri="{FF2B5EF4-FFF2-40B4-BE49-F238E27FC236}">
                <a16:creationId xmlns:a16="http://schemas.microsoft.com/office/drawing/2014/main" id="{73AFD160-2DC0-44E4-99B0-A9C4610ED5BD}"/>
              </a:ext>
            </a:extLst>
          </p:cNvPr>
          <p:cNvSpPr>
            <a:spLocks noGrp="1"/>
          </p:cNvSpPr>
          <p:nvPr>
            <p:ph type="title"/>
          </p:nvPr>
        </p:nvSpPr>
        <p:spPr>
          <a:xfrm>
            <a:off x="4410075" y="1186088"/>
            <a:ext cx="7143749" cy="926986"/>
          </a:xfrm>
        </p:spPr>
        <p:txBody>
          <a:bodyPr>
            <a:normAutofit/>
          </a:bodyPr>
          <a:lstStyle>
            <a:lvl1pPr algn="ctr">
              <a:defRPr lang="nl-NL" sz="4000" b="1" kern="1200" smtClean="0">
                <a:solidFill>
                  <a:srgbClr val="6081A9"/>
                </a:solidFill>
                <a:latin typeface="+mn-lt"/>
                <a:ea typeface="+mn-ea"/>
                <a:cs typeface="+mn-cs"/>
              </a:defRPr>
            </a:lvl1pPr>
          </a:lstStyle>
          <a:p>
            <a:r>
              <a:rPr lang="nl-NL"/>
              <a:t>Klik om stijl te bewerken</a:t>
            </a:r>
          </a:p>
        </p:txBody>
      </p:sp>
      <p:pic>
        <p:nvPicPr>
          <p:cNvPr id="7" name="Afbeelding 6">
            <a:extLst>
              <a:ext uri="{FF2B5EF4-FFF2-40B4-BE49-F238E27FC236}">
                <a16:creationId xmlns:a16="http://schemas.microsoft.com/office/drawing/2014/main" id="{E58CD426-E2C6-42C6-882A-688C99923E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27270" y="170130"/>
            <a:ext cx="5427029" cy="835327"/>
          </a:xfrm>
          <a:prstGeom prst="rect">
            <a:avLst/>
          </a:prstGeom>
        </p:spPr>
      </p:pic>
      <p:sp>
        <p:nvSpPr>
          <p:cNvPr id="8" name="Ondertitel 2">
            <a:extLst>
              <a:ext uri="{FF2B5EF4-FFF2-40B4-BE49-F238E27FC236}">
                <a16:creationId xmlns:a16="http://schemas.microsoft.com/office/drawing/2014/main" id="{CDADFF2D-76E8-4AC6-8FD8-65A873BFF55A}"/>
              </a:ext>
            </a:extLst>
          </p:cNvPr>
          <p:cNvSpPr>
            <a:spLocks noGrp="1"/>
          </p:cNvSpPr>
          <p:nvPr>
            <p:ph type="subTitle" idx="1"/>
          </p:nvPr>
        </p:nvSpPr>
        <p:spPr bwMode="auto">
          <a:xfrm>
            <a:off x="4410075" y="2272099"/>
            <a:ext cx="7143750" cy="682087"/>
          </a:xfrm>
        </p:spPr>
        <p:txBody>
          <a:bodyPr anchor="ctr">
            <a:noAutofit/>
          </a:bodyPr>
          <a:lstStyle>
            <a:lvl1pPr marL="0" indent="0" algn="ctr">
              <a:buNone/>
              <a:defRPr lang="nl-NL" sz="2000" b="0" kern="1200" dirty="0">
                <a:solidFill>
                  <a:srgbClr val="6081A9"/>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nl-NL"/>
              <a:t>Klikken om de ondertitelstijl van het model te bewerken</a:t>
            </a:r>
            <a:endParaRPr/>
          </a:p>
        </p:txBody>
      </p:sp>
      <p:grpSp>
        <p:nvGrpSpPr>
          <p:cNvPr id="11" name="Groep 13">
            <a:extLst>
              <a:ext uri="{FF2B5EF4-FFF2-40B4-BE49-F238E27FC236}">
                <a16:creationId xmlns:a16="http://schemas.microsoft.com/office/drawing/2014/main" id="{9B887A7C-6AE1-4DDA-806B-4FA723DBE73F}"/>
              </a:ext>
            </a:extLst>
          </p:cNvPr>
          <p:cNvGrpSpPr/>
          <p:nvPr userDrawn="1"/>
        </p:nvGrpSpPr>
        <p:grpSpPr bwMode="auto">
          <a:xfrm>
            <a:off x="7654761" y="2984378"/>
            <a:ext cx="3217055" cy="1678463"/>
            <a:chOff x="7092584" y="2407212"/>
            <a:chExt cx="5129892" cy="2676465"/>
          </a:xfrm>
        </p:grpSpPr>
        <p:sp>
          <p:nvSpPr>
            <p:cNvPr id="12" name="Rechthoek 4">
              <a:extLst>
                <a:ext uri="{FF2B5EF4-FFF2-40B4-BE49-F238E27FC236}">
                  <a16:creationId xmlns:a16="http://schemas.microsoft.com/office/drawing/2014/main" id="{B1FB8C8D-37AD-4009-80A7-61EE58A33314}"/>
                </a:ext>
              </a:extLst>
            </p:cNvPr>
            <p:cNvSpPr/>
            <p:nvPr/>
          </p:nvSpPr>
          <p:spPr bwMode="auto">
            <a:xfrm>
              <a:off x="7650709" y="3717529"/>
              <a:ext cx="1109587" cy="863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3" name="Rechthoek 8">
              <a:extLst>
                <a:ext uri="{FF2B5EF4-FFF2-40B4-BE49-F238E27FC236}">
                  <a16:creationId xmlns:a16="http://schemas.microsoft.com/office/drawing/2014/main" id="{EE9B7733-78AA-4C38-9938-A6B97CAEADDC}"/>
                </a:ext>
              </a:extLst>
            </p:cNvPr>
            <p:cNvSpPr/>
            <p:nvPr/>
          </p:nvSpPr>
          <p:spPr bwMode="auto">
            <a:xfrm>
              <a:off x="8328248" y="2852936"/>
              <a:ext cx="208823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4" name="Rechthoek 9">
              <a:extLst>
                <a:ext uri="{FF2B5EF4-FFF2-40B4-BE49-F238E27FC236}">
                  <a16:creationId xmlns:a16="http://schemas.microsoft.com/office/drawing/2014/main" id="{C78B369A-EFAA-46CA-A439-24AED78DE733}"/>
                </a:ext>
              </a:extLst>
            </p:cNvPr>
            <p:cNvSpPr/>
            <p:nvPr/>
          </p:nvSpPr>
          <p:spPr bwMode="auto">
            <a:xfrm>
              <a:off x="10056440" y="3429000"/>
              <a:ext cx="1647330" cy="102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5" name="Rechthoek 10">
              <a:extLst>
                <a:ext uri="{FF2B5EF4-FFF2-40B4-BE49-F238E27FC236}">
                  <a16:creationId xmlns:a16="http://schemas.microsoft.com/office/drawing/2014/main" id="{7C303229-270F-4296-BA19-3C99E722E9F2}"/>
                </a:ext>
              </a:extLst>
            </p:cNvPr>
            <p:cNvSpPr/>
            <p:nvPr/>
          </p:nvSpPr>
          <p:spPr bwMode="auto">
            <a:xfrm>
              <a:off x="9318421" y="4005064"/>
              <a:ext cx="377979"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16" name="Afbeelding 1">
              <a:extLst>
                <a:ext uri="{FF2B5EF4-FFF2-40B4-BE49-F238E27FC236}">
                  <a16:creationId xmlns:a16="http://schemas.microsoft.com/office/drawing/2014/main" id="{284AF923-35E0-4B1F-908A-6CF2111F271F}"/>
                </a:ext>
              </a:extLst>
            </p:cNvPr>
            <p:cNvPicPr>
              <a:picLocks noChangeAspect="1"/>
            </p:cNvPicPr>
            <p:nvPr/>
          </p:nvPicPr>
          <p:blipFill>
            <a:blip r:embed="rId5">
              <a:clrChange>
                <a:clrFrom>
                  <a:srgbClr val="FFFFFF"/>
                </a:clrFrom>
                <a:clrTo>
                  <a:srgbClr val="FFFFFF">
                    <a:alpha val="0"/>
                  </a:srgbClr>
                </a:clrTo>
              </a:clrChange>
            </a:blip>
            <a:stretch/>
          </p:blipFill>
          <p:spPr bwMode="auto">
            <a:xfrm>
              <a:off x="7092584" y="2407212"/>
              <a:ext cx="5129892" cy="2676465"/>
            </a:xfrm>
            <a:prstGeom prst="rect">
              <a:avLst/>
            </a:prstGeom>
          </p:spPr>
        </p:pic>
      </p:grpSp>
    </p:spTree>
    <p:extLst>
      <p:ext uri="{BB962C8B-B14F-4D97-AF65-F5344CB8AC3E}">
        <p14:creationId xmlns:p14="http://schemas.microsoft.com/office/powerpoint/2010/main" val="333867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02774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57428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17752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33622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00317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408709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40186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03043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a:p>
        </p:txBody>
      </p:sp>
    </p:spTree>
    <p:extLst>
      <p:ext uri="{BB962C8B-B14F-4D97-AF65-F5344CB8AC3E}">
        <p14:creationId xmlns:p14="http://schemas.microsoft.com/office/powerpoint/2010/main" val="1743944513"/>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dok.nl/3d-basisvoorzienin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3dbag.n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eotiles.n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pendata.beeldmateriaal.nl/pages/downloaden"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CC946F58-9331-7208-E07D-6DD1E9C42EE2}"/>
              </a:ext>
            </a:extLst>
          </p:cNvPr>
          <p:cNvSpPr>
            <a:spLocks noGrp="1"/>
          </p:cNvSpPr>
          <p:nvPr>
            <p:ph type="title"/>
          </p:nvPr>
        </p:nvSpPr>
        <p:spPr>
          <a:xfrm>
            <a:off x="6096000" y="2143432"/>
            <a:ext cx="6096000" cy="2487562"/>
          </a:xfrm>
        </p:spPr>
        <p:txBody>
          <a:bodyPr vert="horz" lIns="91440" tIns="45720" rIns="91440" bIns="45720" rtlCol="0" anchor="b">
            <a:normAutofit/>
          </a:bodyPr>
          <a:lstStyle/>
          <a:p>
            <a:pPr algn="l"/>
            <a:br>
              <a:rPr lang="en-US" sz="4700" kern="1200" dirty="0">
                <a:solidFill>
                  <a:schemeClr val="bg1"/>
                </a:solidFill>
                <a:latin typeface="+mj-lt"/>
                <a:ea typeface="+mj-ea"/>
                <a:cs typeface="+mj-cs"/>
              </a:rPr>
            </a:br>
            <a:r>
              <a:rPr lang="en-US" sz="4700" kern="1200" dirty="0">
                <a:solidFill>
                  <a:schemeClr val="bg1"/>
                </a:solidFill>
                <a:latin typeface="+mj-lt"/>
                <a:ea typeface="+mj-ea"/>
                <a:cs typeface="+mj-cs"/>
              </a:rPr>
              <a:t>Geo datasets</a:t>
            </a:r>
            <a:br>
              <a:rPr lang="en-US" sz="4700" kern="1200" dirty="0">
                <a:solidFill>
                  <a:schemeClr val="bg1"/>
                </a:solidFill>
                <a:latin typeface="+mj-lt"/>
                <a:ea typeface="+mj-ea"/>
                <a:cs typeface="+mj-cs"/>
              </a:rPr>
            </a:br>
            <a:r>
              <a:rPr lang="en-US" sz="4700" kern="1200" dirty="0" err="1">
                <a:solidFill>
                  <a:schemeClr val="bg1"/>
                </a:solidFill>
                <a:latin typeface="+mj-lt"/>
                <a:ea typeface="+mj-ea"/>
                <a:cs typeface="+mj-cs"/>
              </a:rPr>
              <a:t>voor</a:t>
            </a:r>
            <a:r>
              <a:rPr lang="en-US" sz="4700" kern="1200" dirty="0">
                <a:solidFill>
                  <a:schemeClr val="bg1"/>
                </a:solidFill>
                <a:latin typeface="+mj-lt"/>
                <a:ea typeface="+mj-ea"/>
                <a:cs typeface="+mj-cs"/>
              </a:rPr>
              <a:t> </a:t>
            </a:r>
            <a:r>
              <a:rPr lang="en-US" sz="4700" kern="1200" dirty="0" err="1">
                <a:solidFill>
                  <a:schemeClr val="bg1"/>
                </a:solidFill>
                <a:latin typeface="+mj-lt"/>
                <a:ea typeface="+mj-ea"/>
                <a:cs typeface="+mj-cs"/>
              </a:rPr>
              <a:t>bestaande</a:t>
            </a:r>
            <a:r>
              <a:rPr lang="en-US" sz="4700" kern="1200" dirty="0">
                <a:solidFill>
                  <a:schemeClr val="bg1"/>
                </a:solidFill>
                <a:latin typeface="+mj-lt"/>
                <a:ea typeface="+mj-ea"/>
                <a:cs typeface="+mj-cs"/>
              </a:rPr>
              <a:t> </a:t>
            </a:r>
            <a:r>
              <a:rPr lang="en-US" sz="4700" kern="1200" dirty="0" err="1">
                <a:solidFill>
                  <a:schemeClr val="bg1"/>
                </a:solidFill>
                <a:latin typeface="+mj-lt"/>
                <a:ea typeface="+mj-ea"/>
                <a:cs typeface="+mj-cs"/>
              </a:rPr>
              <a:t>situatie</a:t>
            </a:r>
            <a:br>
              <a:rPr lang="en-US" sz="4700" kern="1200" dirty="0">
                <a:solidFill>
                  <a:schemeClr val="bg1"/>
                </a:solidFill>
                <a:latin typeface="+mj-lt"/>
                <a:ea typeface="+mj-ea"/>
                <a:cs typeface="+mj-cs"/>
              </a:rPr>
            </a:br>
            <a:endParaRPr lang="en-US" sz="3100" kern="1200" dirty="0">
              <a:solidFill>
                <a:schemeClr val="bg1"/>
              </a:solidFill>
              <a:latin typeface="+mj-lt"/>
              <a:ea typeface="+mj-ea"/>
              <a:cs typeface="+mj-cs"/>
            </a:endParaRPr>
          </a:p>
        </p:txBody>
      </p:sp>
      <p:sp>
        <p:nvSpPr>
          <p:cNvPr id="22" name="Freeform: Shape 2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digiGO - digiGO">
            <a:extLst>
              <a:ext uri="{FF2B5EF4-FFF2-40B4-BE49-F238E27FC236}">
                <a16:creationId xmlns:a16="http://schemas.microsoft.com/office/drawing/2014/main" id="{FE7753B5-68B9-D75F-A426-664D73AC2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19402" y="2215663"/>
            <a:ext cx="3214632" cy="1572566"/>
          </a:xfrm>
          <a:prstGeom prst="rect">
            <a:avLst/>
          </a:prstGeom>
          <a:noFill/>
        </p:spPr>
      </p:pic>
      <p:pic>
        <p:nvPicPr>
          <p:cNvPr id="3" name="Afbeelding 2">
            <a:extLst>
              <a:ext uri="{FF2B5EF4-FFF2-40B4-BE49-F238E27FC236}">
                <a16:creationId xmlns:a16="http://schemas.microsoft.com/office/drawing/2014/main" id="{D989A636-4FA5-0E40-BCC1-B069FEAA5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02" y="1383381"/>
            <a:ext cx="4937969" cy="760051"/>
          </a:xfrm>
          <a:prstGeom prst="rect">
            <a:avLst/>
          </a:prstGeom>
        </p:spPr>
      </p:pic>
    </p:spTree>
    <p:extLst>
      <p:ext uri="{BB962C8B-B14F-4D97-AF65-F5344CB8AC3E}">
        <p14:creationId xmlns:p14="http://schemas.microsoft.com/office/powerpoint/2010/main" val="193615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71D2F06-F8B5-6635-25A5-E6B6CEFE6B60}"/>
              </a:ext>
            </a:extLst>
          </p:cNvPr>
          <p:cNvSpPr>
            <a:spLocks noGrp="1"/>
          </p:cNvSpPr>
          <p:nvPr>
            <p:ph type="title"/>
          </p:nvPr>
        </p:nvSpPr>
        <p:spPr>
          <a:xfrm>
            <a:off x="7188052" y="1866121"/>
            <a:ext cx="4816287" cy="4525535"/>
          </a:xfrm>
        </p:spPr>
        <p:txBody>
          <a:bodyPr vert="horz" lIns="91440" tIns="45720" rIns="91440" bIns="45720" rtlCol="0" anchor="b">
            <a:noAutofit/>
          </a:bodyPr>
          <a:lstStyle/>
          <a:p>
            <a:br>
              <a:rPr lang="nl-NL" sz="1500" dirty="0"/>
            </a:br>
            <a:br>
              <a:rPr lang="nl-NL" sz="1500" dirty="0"/>
            </a:br>
            <a:br>
              <a:rPr lang="nl-NL" sz="1500" dirty="0"/>
            </a:br>
            <a:br>
              <a:rPr lang="nl-NL" sz="1500" dirty="0"/>
            </a:br>
            <a:br>
              <a:rPr lang="nl-NL" sz="1500" dirty="0"/>
            </a:br>
            <a:r>
              <a:rPr lang="nl-NL" sz="1500" u="sng" dirty="0"/>
              <a:t>3D Basisvoorziening</a:t>
            </a:r>
            <a:br>
              <a:rPr lang="nl-NL" sz="1500" dirty="0"/>
            </a:br>
            <a:br>
              <a:rPr lang="nl-NL" sz="1500" dirty="0"/>
            </a:br>
            <a:r>
              <a:rPr lang="nl-NL" sz="1500" b="0" dirty="0"/>
              <a:t>bronhouder 	Kadaster</a:t>
            </a:r>
            <a:br>
              <a:rPr lang="nl-NL" sz="1500" b="0" dirty="0"/>
            </a:br>
            <a:r>
              <a:rPr lang="nl-NL" sz="1500" b="0" dirty="0"/>
              <a:t>website 		</a:t>
            </a:r>
            <a:r>
              <a:rPr lang="nl-NL" sz="1500" b="0" dirty="0">
                <a:hlinkClick r:id="rId2">
                  <a:extLst>
                    <a:ext uri="{A12FA001-AC4F-418D-AE19-62706E023703}">
                      <ahyp:hlinkClr xmlns:ahyp="http://schemas.microsoft.com/office/drawing/2018/hyperlinkcolor" val="tx"/>
                    </a:ext>
                  </a:extLst>
                </a:hlinkClick>
              </a:rPr>
              <a:t>www.pdok.nl/3d-basisvoorziening</a:t>
            </a:r>
            <a:br>
              <a:rPr lang="nl-NL" sz="1500" b="0" dirty="0"/>
            </a:br>
            <a:br>
              <a:rPr lang="nl-NL" sz="1500" b="0" dirty="0"/>
            </a:br>
            <a:br>
              <a:rPr lang="nl-NL" sz="1500" b="0" dirty="0"/>
            </a:br>
            <a:r>
              <a:rPr lang="nl-NL" sz="1500" b="0" i="1" dirty="0"/>
              <a:t>“Een complete 3D digitaal topografisch bestand</a:t>
            </a:r>
            <a:r>
              <a:rPr lang="nl-NL" sz="1500" i="1" dirty="0"/>
              <a:t> voor diverse toepassingen. Een belangrijke basis voor planvorming en uitvoering van projecten in het kader van de nieuwe Omgevingswet.</a:t>
            </a:r>
            <a:r>
              <a:rPr lang="nl-NL" sz="1500" b="0" i="1" dirty="0"/>
              <a:t>”</a:t>
            </a:r>
            <a:br>
              <a:rPr lang="nl-NL" sz="1500" b="0" i="1" dirty="0"/>
            </a:br>
            <a:br>
              <a:rPr lang="nl-NL" sz="1500" dirty="0"/>
            </a:br>
            <a:br>
              <a:rPr lang="nl-NL" sz="1500" b="0" dirty="0"/>
            </a:br>
            <a:r>
              <a:rPr lang="nl-NL" sz="1500" dirty="0"/>
              <a:t>Inwinning		luchtfotografie	</a:t>
            </a:r>
            <a:br>
              <a:rPr lang="nl-NL" sz="1500" dirty="0"/>
            </a:br>
            <a:r>
              <a:rPr lang="nl-NL" sz="1500" dirty="0"/>
              <a:t>Actualiteit		1 tot 3 jaar</a:t>
            </a:r>
            <a:br>
              <a:rPr lang="nl-NL" sz="1500" dirty="0"/>
            </a:br>
            <a:r>
              <a:rPr lang="nl-NL" sz="1500" dirty="0"/>
              <a:t>Eenheden		meter, ligging in m. t.o.v. N.A.P.	</a:t>
            </a:r>
            <a:br>
              <a:rPr lang="nl-NL" sz="1500" dirty="0"/>
            </a:br>
            <a:r>
              <a:rPr lang="nl-NL" sz="1500" dirty="0"/>
              <a:t>Voor schaalniveau	tussen 1:500 en 1:10.000</a:t>
            </a:r>
            <a:br>
              <a:rPr lang="nl-NL" sz="1500" dirty="0"/>
            </a:br>
            <a:r>
              <a:rPr lang="nl-NL" sz="1500" dirty="0"/>
              <a:t>Nauwkeurigheid	+/- 30 cm (</a:t>
            </a:r>
            <a:r>
              <a:rPr lang="nl-NL" sz="1500" dirty="0" err="1"/>
              <a:t>xyz</a:t>
            </a:r>
            <a:r>
              <a:rPr lang="nl-NL" sz="1500" dirty="0"/>
              <a:t>)</a:t>
            </a:r>
            <a:br>
              <a:rPr lang="nl-NL" sz="1500" dirty="0"/>
            </a:br>
            <a:r>
              <a:rPr lang="nl-NL" sz="1500" b="0" dirty="0"/>
              <a:t>Gebied per tegel</a:t>
            </a:r>
            <a:r>
              <a:rPr lang="nl-NL" sz="1500" dirty="0"/>
              <a:t>	</a:t>
            </a:r>
            <a:r>
              <a:rPr lang="nl-NL" sz="1500" b="0" dirty="0"/>
              <a:t>5.0 x 6.0 km (4 delen) </a:t>
            </a:r>
            <a:br>
              <a:rPr lang="nl-NL" sz="1500" b="0" dirty="0"/>
            </a:br>
            <a:r>
              <a:rPr lang="nl-NL" sz="1500" dirty="0"/>
              <a:t>Bestandsformaat	CityJSON</a:t>
            </a:r>
            <a:br>
              <a:rPr lang="nl-NL" sz="1500" dirty="0"/>
            </a:br>
            <a:r>
              <a:rPr lang="nl-NL" sz="1500" b="0" dirty="0"/>
              <a:t>Bestandsgrootte 	ca. 1 GB (in 4 delen)</a:t>
            </a:r>
            <a:br>
              <a:rPr lang="nl-NL" sz="1500" b="0" dirty="0"/>
            </a:br>
            <a:br>
              <a:rPr lang="nl-NL" sz="1500" b="0" dirty="0"/>
            </a:br>
            <a:r>
              <a:rPr lang="nl-NL" sz="1500" dirty="0"/>
              <a:t>Overige kenmerken</a:t>
            </a:r>
            <a:br>
              <a:rPr lang="nl-NL" sz="1500" dirty="0"/>
            </a:br>
            <a:br>
              <a:rPr lang="nl-NL" sz="1500" dirty="0"/>
            </a:br>
            <a:r>
              <a:rPr lang="nl-NL" sz="1500" dirty="0"/>
              <a:t>Dataset is gebaseerd op de Basiskaart Grootschalige Topografie (BGT) en de Basisregistratie Adressen en Gebouwen (BAG). Wegen uit BGT, contouren van gebouwen komen uit BAG. De hoogten zijn bepaald op basis van luchtfotografie. 3D basisvoorziening kan gezien worden als complete set. Dakvlakken zijn horizontaal bepaald met een gemiddelde benadering.</a:t>
            </a: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Afbeelding 10">
            <a:extLst>
              <a:ext uri="{FF2B5EF4-FFF2-40B4-BE49-F238E27FC236}">
                <a16:creationId xmlns:a16="http://schemas.microsoft.com/office/drawing/2014/main" id="{2AADC8FF-ED70-B581-1F9D-93A6B07D34BD}"/>
              </a:ext>
            </a:extLst>
          </p:cNvPr>
          <p:cNvPicPr>
            <a:picLocks noChangeAspect="1"/>
          </p:cNvPicPr>
          <p:nvPr/>
        </p:nvPicPr>
        <p:blipFill rotWithShape="1">
          <a:blip r:embed="rId3"/>
          <a:srcRect l="20590" r="1971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17573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71D2F06-F8B5-6635-25A5-E6B6CEFE6B60}"/>
              </a:ext>
            </a:extLst>
          </p:cNvPr>
          <p:cNvSpPr>
            <a:spLocks noGrp="1"/>
          </p:cNvSpPr>
          <p:nvPr>
            <p:ph type="title"/>
          </p:nvPr>
        </p:nvSpPr>
        <p:spPr>
          <a:xfrm>
            <a:off x="7188052" y="1783959"/>
            <a:ext cx="4925290" cy="4764326"/>
          </a:xfrm>
        </p:spPr>
        <p:txBody>
          <a:bodyPr vert="horz" lIns="91440" tIns="45720" rIns="91440" bIns="45720" rtlCol="0" anchor="b">
            <a:normAutofit fontScale="90000"/>
          </a:bodyPr>
          <a:lstStyle/>
          <a:p>
            <a:br>
              <a:rPr lang="en-US" sz="1400" dirty="0"/>
            </a:br>
            <a:br>
              <a:rPr lang="en-US" sz="1400" dirty="0"/>
            </a:br>
            <a:br>
              <a:rPr lang="en-US" sz="1400" dirty="0"/>
            </a:br>
            <a:br>
              <a:rPr lang="en-US" sz="1400" dirty="0"/>
            </a:br>
            <a:br>
              <a:rPr lang="en-US" sz="1400" dirty="0"/>
            </a:br>
            <a:br>
              <a:rPr lang="en-US" sz="1400" dirty="0"/>
            </a:br>
            <a:br>
              <a:rPr lang="nl-NL" sz="1400" dirty="0"/>
            </a:br>
            <a:br>
              <a:rPr lang="nl-NL" sz="1400" dirty="0"/>
            </a:br>
            <a:r>
              <a:rPr lang="nl-NL" sz="1700" u="sng" dirty="0"/>
              <a:t>3D BAG (Basisregistratie Adressen en Gebouwen)</a:t>
            </a:r>
            <a:br>
              <a:rPr lang="nl-NL" sz="1700" dirty="0"/>
            </a:br>
            <a:br>
              <a:rPr lang="nl-NL" sz="1700" dirty="0"/>
            </a:br>
            <a:r>
              <a:rPr lang="nl-NL" sz="1700" b="0" dirty="0"/>
              <a:t>bronhouder</a:t>
            </a:r>
            <a:r>
              <a:rPr lang="nl-NL" sz="1700" dirty="0"/>
              <a:t>		</a:t>
            </a:r>
            <a:r>
              <a:rPr lang="nl-NL" sz="1700" b="0" dirty="0"/>
              <a:t>TU Delft, 3D </a:t>
            </a:r>
            <a:r>
              <a:rPr lang="nl-NL" sz="1700" b="0" dirty="0" err="1"/>
              <a:t>GeoInformation</a:t>
            </a:r>
            <a:br>
              <a:rPr lang="nl-NL" sz="1700" dirty="0"/>
            </a:br>
            <a:r>
              <a:rPr lang="nl-NL" sz="1700" b="0" dirty="0"/>
              <a:t>website		</a:t>
            </a:r>
            <a:r>
              <a:rPr lang="nl-NL" sz="1700" b="0" dirty="0">
                <a:hlinkClick r:id="rId2">
                  <a:extLst>
                    <a:ext uri="{A12FA001-AC4F-418D-AE19-62706E023703}">
                      <ahyp:hlinkClr xmlns:ahyp="http://schemas.microsoft.com/office/drawing/2018/hyperlinkcolor" val="tx"/>
                    </a:ext>
                  </a:extLst>
                </a:hlinkClick>
              </a:rPr>
              <a:t>www.3dbag.nl</a:t>
            </a:r>
            <a:br>
              <a:rPr lang="nl-NL" sz="1700" b="0" dirty="0"/>
            </a:br>
            <a:br>
              <a:rPr lang="nl-NL" sz="1700" b="0" dirty="0"/>
            </a:br>
            <a:br>
              <a:rPr lang="nl-NL" sz="1700" b="0" i="1" dirty="0"/>
            </a:br>
            <a:r>
              <a:rPr lang="nl-NL" sz="1700" b="0" i="1" dirty="0"/>
              <a:t>“</a:t>
            </a:r>
            <a:r>
              <a:rPr lang="nl-NL" sz="1700" i="1" dirty="0"/>
              <a:t>3D BAG geeft gedetailleerde 3D vormen van gebouwen, volledig automatisch gegenereerd op basis van een combinatie van verschillende openbare brongegevens uit </a:t>
            </a:r>
            <a:r>
              <a:rPr lang="nl-NL" sz="1700" i="1" dirty="0" err="1"/>
              <a:t>pdok</a:t>
            </a:r>
            <a:r>
              <a:rPr lang="nl-NL" sz="1700" i="1" dirty="0"/>
              <a:t>.</a:t>
            </a:r>
            <a:r>
              <a:rPr lang="nl-NL" sz="1700" b="0" i="1" dirty="0"/>
              <a:t>”</a:t>
            </a:r>
            <a:br>
              <a:rPr lang="nl-NL" sz="1700" b="0" i="1" dirty="0"/>
            </a:br>
            <a:br>
              <a:rPr lang="nl-NL" sz="1700" b="0" dirty="0"/>
            </a:br>
            <a:br>
              <a:rPr lang="nl-NL" sz="1700" b="0" dirty="0"/>
            </a:br>
            <a:r>
              <a:rPr lang="nl-NL" sz="1700" b="0" dirty="0"/>
              <a:t>Inwinning		</a:t>
            </a:r>
            <a:r>
              <a:rPr lang="nl-NL" sz="1700" b="0" dirty="0" err="1"/>
              <a:t>LiDAR</a:t>
            </a:r>
            <a:r>
              <a:rPr lang="nl-NL" sz="1700" b="0" dirty="0"/>
              <a:t> (op basis van AHN) 	</a:t>
            </a:r>
            <a:br>
              <a:rPr lang="nl-NL" sz="1700" b="0" dirty="0"/>
            </a:br>
            <a:r>
              <a:rPr lang="nl-NL" sz="1700" b="0" dirty="0"/>
              <a:t>Actualiteit		3 tot 5 jaar</a:t>
            </a:r>
            <a:br>
              <a:rPr lang="nl-NL" sz="1700" b="0" dirty="0"/>
            </a:br>
            <a:r>
              <a:rPr lang="nl-NL" sz="1700" dirty="0"/>
              <a:t>Eenheid 		meter, ligging in m. t.o.v. N.A.P.</a:t>
            </a:r>
            <a:br>
              <a:rPr lang="nl-NL" sz="1700" dirty="0"/>
            </a:br>
            <a:r>
              <a:rPr lang="nl-NL" sz="1700" dirty="0"/>
              <a:t>Voor schaalniveau	1:100 tot 1:5000</a:t>
            </a:r>
            <a:br>
              <a:rPr lang="nl-NL" sz="1700" dirty="0"/>
            </a:br>
            <a:r>
              <a:rPr lang="nl-NL" sz="1700" dirty="0"/>
              <a:t>Nauwkeurigheid	+/-30 cm (</a:t>
            </a:r>
            <a:r>
              <a:rPr lang="nl-NL" sz="1700" dirty="0" err="1"/>
              <a:t>xyz</a:t>
            </a:r>
            <a:r>
              <a:rPr lang="nl-NL" sz="1700" dirty="0"/>
              <a:t>)	</a:t>
            </a:r>
            <a:br>
              <a:rPr lang="nl-NL" sz="1700" dirty="0"/>
            </a:br>
            <a:r>
              <a:rPr lang="nl-NL" sz="1700" dirty="0"/>
              <a:t>Gebied per tegel	5.0 x 5.0 km</a:t>
            </a:r>
            <a:br>
              <a:rPr lang="nl-NL" sz="1700" b="0" dirty="0"/>
            </a:br>
            <a:r>
              <a:rPr lang="nl-NL" sz="1700" b="0" dirty="0"/>
              <a:t>Bestandsformaten 	</a:t>
            </a:r>
            <a:r>
              <a:rPr lang="nl-NL" sz="1800" dirty="0"/>
              <a:t>CityJSON</a:t>
            </a:r>
            <a:r>
              <a:rPr lang="nl-NL" sz="1700" b="0" dirty="0"/>
              <a:t> / wavefront / 				</a:t>
            </a:r>
            <a:r>
              <a:rPr lang="nl-NL" sz="1700" dirty="0" err="1"/>
              <a:t>g</a:t>
            </a:r>
            <a:r>
              <a:rPr lang="nl-NL" sz="1700" b="0" dirty="0" err="1"/>
              <a:t>eopackage</a:t>
            </a:r>
            <a:r>
              <a:rPr lang="nl-NL" sz="1700" b="0" dirty="0"/>
              <a:t> </a:t>
            </a:r>
            <a:br>
              <a:rPr lang="nl-NL" sz="1700" b="0" dirty="0"/>
            </a:br>
            <a:r>
              <a:rPr lang="nl-NL" sz="1700" b="0" dirty="0"/>
              <a:t>Bestandsgrootte 	ca. 15 MB </a:t>
            </a:r>
            <a:br>
              <a:rPr lang="nl-NL" sz="1700" b="0" dirty="0"/>
            </a:br>
            <a:br>
              <a:rPr lang="nl-NL" sz="1700" b="0" dirty="0"/>
            </a:br>
            <a:r>
              <a:rPr lang="nl-NL" sz="1700" dirty="0"/>
              <a:t>Overige kenmerken</a:t>
            </a:r>
            <a:br>
              <a:rPr lang="nl-NL" sz="1700" dirty="0"/>
            </a:br>
            <a:br>
              <a:rPr lang="nl-NL" sz="1700" dirty="0"/>
            </a:br>
            <a:r>
              <a:rPr lang="nl-NL" sz="1700" dirty="0"/>
              <a:t>3D BAG kent 3 verschillende detailniveaus. Het laagste niveau is LOD 1.2, 2D contouren die overeenkomen komen met de platte BAG database. Detailniveau LOD 2.2 geeft de gebruiker de meest volledige 3D vorm dat op dit moment behaald kan worden. De techniek achter 3D BAG wordt, in Europees verband, verder doorontwikkeld. Zo kan het breder ingezet gaan worden.</a:t>
            </a:r>
            <a:br>
              <a:rPr lang="nl-NL" sz="1400" dirty="0"/>
            </a:br>
            <a:br>
              <a:rPr lang="en-US" sz="1400" dirty="0"/>
            </a:br>
            <a:endParaRPr lang="en-US" sz="1400" dirty="0"/>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F18199E1-E57C-09D4-8D5E-D9F9DD981103}"/>
              </a:ext>
            </a:extLst>
          </p:cNvPr>
          <p:cNvPicPr>
            <a:picLocks noChangeAspect="1"/>
          </p:cNvPicPr>
          <p:nvPr/>
        </p:nvPicPr>
        <p:blipFill rotWithShape="1">
          <a:blip r:embed="rId3"/>
          <a:srcRect l="44607" r="620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231514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71D2F06-F8B5-6635-25A5-E6B6CEFE6B60}"/>
              </a:ext>
            </a:extLst>
          </p:cNvPr>
          <p:cNvSpPr>
            <a:spLocks noGrp="1"/>
          </p:cNvSpPr>
          <p:nvPr>
            <p:ph type="title"/>
          </p:nvPr>
        </p:nvSpPr>
        <p:spPr>
          <a:xfrm>
            <a:off x="7188052" y="1540456"/>
            <a:ext cx="4918604" cy="4631744"/>
          </a:xfrm>
        </p:spPr>
        <p:txBody>
          <a:bodyPr vert="horz" lIns="91440" tIns="45720" rIns="91440" bIns="45720" rtlCol="0" anchor="b">
            <a:noAutofit/>
          </a:bodyPr>
          <a:lstStyle/>
          <a:p>
            <a:br>
              <a:rPr lang="nl-NL" sz="1400" dirty="0"/>
            </a:br>
            <a:br>
              <a:rPr lang="nl-NL" sz="1400" dirty="0"/>
            </a:br>
            <a:br>
              <a:rPr lang="nl-NL" sz="1400" dirty="0"/>
            </a:br>
            <a:br>
              <a:rPr lang="nl-NL" sz="1400" dirty="0"/>
            </a:br>
            <a:br>
              <a:rPr lang="nl-NL" sz="1500" dirty="0"/>
            </a:br>
            <a:r>
              <a:rPr lang="nl-NL" sz="1500" u="sng" dirty="0"/>
              <a:t>AHN (Actueel Hoogtebestand Nederland)</a:t>
            </a:r>
            <a:br>
              <a:rPr lang="nl-NL" sz="1500" dirty="0"/>
            </a:br>
            <a:br>
              <a:rPr lang="nl-NL" sz="1500" dirty="0"/>
            </a:br>
            <a:r>
              <a:rPr lang="nl-NL" sz="1500" b="0" dirty="0"/>
              <a:t>bronhouder 	Waterschapshuis (de Waterschappen)</a:t>
            </a:r>
            <a:br>
              <a:rPr lang="nl-NL" sz="1500" dirty="0"/>
            </a:br>
            <a:r>
              <a:rPr lang="nl-NL" sz="1500" b="0" dirty="0"/>
              <a:t>website 		</a:t>
            </a:r>
            <a:r>
              <a:rPr lang="nl-NL" sz="1500" dirty="0"/>
              <a:t>https://www.ahn.nl/ahn-viewer</a:t>
            </a:r>
            <a:br>
              <a:rPr lang="nl-NL" sz="1500" b="0" dirty="0"/>
            </a:br>
            <a:r>
              <a:rPr lang="nl-NL" sz="1500" b="0" dirty="0"/>
              <a:t>		</a:t>
            </a:r>
            <a:br>
              <a:rPr lang="nl-NL" sz="1500" b="0" dirty="0"/>
            </a:br>
            <a:r>
              <a:rPr lang="nl-NL" sz="1500" i="1" dirty="0"/>
              <a:t>“Het Actueel Hoogtebestand Nederland (AHN) is een bestand met voor heel Nederland gedetailleerde en precieze hoogtegegevens. Met lasertechnologie is vanuit helikopters en vliegtuigen. Op iedere locatie in is binnen in een </a:t>
            </a:r>
            <a:r>
              <a:rPr lang="nl-NL" sz="1500" i="1" dirty="0" err="1"/>
              <a:t>grid</a:t>
            </a:r>
            <a:r>
              <a:rPr lang="nl-NL" sz="1500" i="1" dirty="0"/>
              <a:t> van </a:t>
            </a:r>
            <a:r>
              <a:rPr lang="nl-NL" sz="1500" b="0" i="1" dirty="0"/>
              <a:t>0.5m x 0.5m een (gecorrigeerde) </a:t>
            </a:r>
            <a:r>
              <a:rPr lang="nl-NL" sz="1500" b="0" i="1" dirty="0" err="1"/>
              <a:t>xyz</a:t>
            </a:r>
            <a:r>
              <a:rPr lang="nl-NL" sz="1500" b="0" i="1" dirty="0"/>
              <a:t> waarde voor het maaiveld bepaald.” </a:t>
            </a:r>
            <a:br>
              <a:rPr lang="nl-NL" sz="1500" b="0" i="1" dirty="0"/>
            </a:br>
            <a:br>
              <a:rPr lang="nl-NL" sz="1500" b="0" dirty="0"/>
            </a:br>
            <a:r>
              <a:rPr lang="nl-NL" sz="1500" dirty="0"/>
              <a:t>Inwinning		</a:t>
            </a:r>
            <a:r>
              <a:rPr lang="nl-NL" sz="1500" dirty="0" err="1"/>
              <a:t>LiDAR</a:t>
            </a:r>
            <a:r>
              <a:rPr lang="nl-NL" sz="1500" dirty="0"/>
              <a:t>	</a:t>
            </a:r>
            <a:br>
              <a:rPr lang="nl-NL" sz="1500" dirty="0"/>
            </a:br>
            <a:r>
              <a:rPr lang="nl-NL" sz="1500" dirty="0"/>
              <a:t>Actualiteit		1 tot 3 jaar</a:t>
            </a:r>
            <a:br>
              <a:rPr lang="nl-NL" sz="1500" dirty="0"/>
            </a:br>
            <a:r>
              <a:rPr lang="nl-NL" sz="1500" dirty="0"/>
              <a:t>Lengte eenheid	meter t.o.v. N.A.P.</a:t>
            </a:r>
            <a:br>
              <a:rPr lang="nl-NL" sz="1500" dirty="0"/>
            </a:br>
            <a:r>
              <a:rPr lang="nl-NL" sz="1500" dirty="0"/>
              <a:t>Voor schaalniveau	1:50 tot 1:5000</a:t>
            </a:r>
            <a:br>
              <a:rPr lang="nl-NL" sz="1500" dirty="0"/>
            </a:br>
            <a:r>
              <a:rPr lang="nl-NL" sz="1500" dirty="0"/>
              <a:t>Nauwkeurigheid	+/- 15 cm t.o.v. NAP</a:t>
            </a:r>
            <a:br>
              <a:rPr lang="nl-NL" sz="1500" dirty="0"/>
            </a:br>
            <a:r>
              <a:rPr lang="nl-NL" sz="1500" dirty="0"/>
              <a:t>Gebied per tegel	5.0 x 6.5 km</a:t>
            </a:r>
            <a:br>
              <a:rPr lang="nl-NL" sz="1500" dirty="0"/>
            </a:br>
            <a:r>
              <a:rPr lang="nl-NL" sz="1500" b="0" dirty="0"/>
              <a:t>Bestandsformaat 	</a:t>
            </a:r>
            <a:r>
              <a:rPr lang="nl-NL" sz="1500" dirty="0"/>
              <a:t>G</a:t>
            </a:r>
            <a:r>
              <a:rPr lang="nl-NL" sz="1500" b="0" dirty="0"/>
              <a:t>eotiff</a:t>
            </a:r>
            <a:br>
              <a:rPr lang="nl-NL" sz="1500" b="0" dirty="0"/>
            </a:br>
            <a:r>
              <a:rPr lang="nl-NL" sz="1500" b="0" dirty="0"/>
              <a:t>Bestandsgrootte </a:t>
            </a:r>
            <a:r>
              <a:rPr lang="nl-NL" sz="1500" dirty="0"/>
              <a:t>	ca. 5 MB (.</a:t>
            </a:r>
            <a:r>
              <a:rPr lang="nl-NL" sz="1500" dirty="0" err="1"/>
              <a:t>tiff</a:t>
            </a:r>
            <a:r>
              <a:rPr lang="nl-NL" sz="1500" dirty="0"/>
              <a:t> 5m </a:t>
            </a:r>
            <a:r>
              <a:rPr lang="nl-NL" sz="1500" dirty="0" err="1"/>
              <a:t>grid</a:t>
            </a:r>
            <a:r>
              <a:rPr lang="nl-NL" sz="1500" dirty="0"/>
              <a:t>)</a:t>
            </a:r>
            <a:br>
              <a:rPr lang="nl-NL" sz="1500" dirty="0"/>
            </a:br>
            <a:r>
              <a:rPr lang="nl-NL" sz="1500" dirty="0"/>
              <a:t>		</a:t>
            </a:r>
            <a:r>
              <a:rPr lang="nl-NL" sz="1500" b="0" dirty="0"/>
              <a:t>ca. 500 MB (.</a:t>
            </a:r>
            <a:r>
              <a:rPr lang="nl-NL" sz="1500" b="0" dirty="0" err="1"/>
              <a:t>tiff</a:t>
            </a:r>
            <a:r>
              <a:rPr lang="nl-NL" sz="1500" b="0" dirty="0"/>
              <a:t> 0.5m </a:t>
            </a:r>
            <a:r>
              <a:rPr lang="nl-NL" sz="1500" b="0" dirty="0" err="1"/>
              <a:t>grid</a:t>
            </a:r>
            <a:r>
              <a:rPr lang="nl-NL" sz="1500" b="0" dirty="0"/>
              <a:t>) </a:t>
            </a:r>
            <a:br>
              <a:rPr lang="nl-NL" sz="1500" b="0" dirty="0"/>
            </a:br>
            <a:r>
              <a:rPr lang="nl-NL" sz="1500" dirty="0"/>
              <a:t>		</a:t>
            </a:r>
            <a:r>
              <a:rPr lang="nl-NL" sz="1500" b="0" dirty="0"/>
              <a:t>ca. 5 GB (.</a:t>
            </a:r>
            <a:r>
              <a:rPr lang="nl-NL" sz="1500" dirty="0"/>
              <a:t>LAZ</a:t>
            </a:r>
            <a:r>
              <a:rPr lang="nl-NL" sz="1500" b="0" dirty="0"/>
              <a:t>)</a:t>
            </a:r>
            <a:br>
              <a:rPr lang="nl-NL" sz="1500" dirty="0"/>
            </a:br>
            <a:r>
              <a:rPr lang="nl-NL" sz="1500" dirty="0"/>
              <a:t>Overige kenmerken</a:t>
            </a:r>
            <a:br>
              <a:rPr lang="nl-NL" sz="1500" dirty="0"/>
            </a:br>
            <a:br>
              <a:rPr lang="nl-NL" sz="1500" dirty="0"/>
            </a:br>
            <a:r>
              <a:rPr lang="nl-NL" sz="1500" dirty="0"/>
              <a:t>AHN is een meerjarenprogramma en samenwerking tussen de Waterschappen, Provincies en Rijkswaterstaat. AHN4, de vierde generatie, is in 2023 voor heel Nederland beschikbaar. Door versnelling in techniek en proces zal AHN meer actueel zijn in de toekomst.</a:t>
            </a:r>
            <a:endParaRPr lang="nl-NL" sz="1400" dirty="0"/>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F63FA4A5-F8C5-F6A7-9366-34F7BF0E523F}"/>
              </a:ext>
            </a:extLst>
          </p:cNvPr>
          <p:cNvPicPr>
            <a:picLocks noChangeAspect="1"/>
          </p:cNvPicPr>
          <p:nvPr/>
        </p:nvPicPr>
        <p:blipFill rotWithShape="1">
          <a:blip r:embed="rId2"/>
          <a:srcRect l="34039" r="1164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688132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71D2F06-F8B5-6635-25A5-E6B6CEFE6B60}"/>
              </a:ext>
            </a:extLst>
          </p:cNvPr>
          <p:cNvSpPr>
            <a:spLocks noGrp="1"/>
          </p:cNvSpPr>
          <p:nvPr>
            <p:ph type="title"/>
          </p:nvPr>
        </p:nvSpPr>
        <p:spPr>
          <a:xfrm>
            <a:off x="7188052" y="1623526"/>
            <a:ext cx="4799732" cy="4329218"/>
          </a:xfrm>
        </p:spPr>
        <p:txBody>
          <a:bodyPr vert="horz" lIns="91440" tIns="45720" rIns="91440" bIns="45720" rtlCol="0" anchor="b">
            <a:noAutofit/>
          </a:bodyPr>
          <a:lstStyle/>
          <a:p>
            <a:br>
              <a:rPr lang="nl-NL" sz="1500" dirty="0"/>
            </a:br>
            <a:br>
              <a:rPr lang="nl-NL" sz="1500" dirty="0"/>
            </a:br>
            <a:r>
              <a:rPr lang="nl-NL" sz="1500" u="sng" dirty="0" err="1"/>
              <a:t>GeoTiles</a:t>
            </a:r>
            <a:r>
              <a:rPr lang="nl-NL" sz="1500" u="sng" dirty="0"/>
              <a:t> (ruwe laserscan data)</a:t>
            </a:r>
            <a:br>
              <a:rPr lang="nl-NL" sz="1500" u="sng" dirty="0"/>
            </a:br>
            <a:br>
              <a:rPr lang="nl-NL" sz="1500" dirty="0"/>
            </a:br>
            <a:r>
              <a:rPr lang="nl-NL" sz="1500" b="0" dirty="0"/>
              <a:t>bronhouder </a:t>
            </a:r>
            <a:r>
              <a:rPr lang="nl-NL" sz="1500" dirty="0"/>
              <a:t>	TU Delft  (Ir. A. van Natijne)  </a:t>
            </a:r>
            <a:br>
              <a:rPr lang="nl-NL" sz="1500" dirty="0"/>
            </a:br>
            <a:r>
              <a:rPr lang="nl-NL" sz="1500" b="0" dirty="0"/>
              <a:t>website 		</a:t>
            </a:r>
            <a:r>
              <a:rPr lang="nl-NL" sz="1500" b="0" dirty="0">
                <a:hlinkClick r:id="rId2">
                  <a:extLst>
                    <a:ext uri="{A12FA001-AC4F-418D-AE19-62706E023703}">
                      <ahyp:hlinkClr xmlns:ahyp="http://schemas.microsoft.com/office/drawing/2018/hyperlinkcolor" val="tx"/>
                    </a:ext>
                  </a:extLst>
                </a:hlinkClick>
              </a:rPr>
              <a:t>www.geotiles.nl</a:t>
            </a:r>
            <a:br>
              <a:rPr lang="nl-NL" sz="1500" b="0" dirty="0"/>
            </a:br>
            <a:br>
              <a:rPr lang="nl-NL" sz="1500" b="0" dirty="0"/>
            </a:br>
            <a:br>
              <a:rPr lang="nl-NL" sz="1500" b="0" i="1" dirty="0"/>
            </a:br>
            <a:r>
              <a:rPr lang="nl-NL" sz="1500" b="0" i="1" dirty="0"/>
              <a:t>“Bruikbare ingewonnen AHN gegevens opgedeeld in 25 delen en gekleurd met een luchtfoto. De datasets uit </a:t>
            </a:r>
            <a:r>
              <a:rPr lang="nl-NL" sz="1500" b="0" i="1" dirty="0" err="1"/>
              <a:t>GeoTiles</a:t>
            </a:r>
            <a:r>
              <a:rPr lang="nl-NL" sz="1500" b="0" i="1" dirty="0"/>
              <a:t> zijn een nabewerking op de ruwe ingewonnen gegevens van AHN4.” </a:t>
            </a:r>
            <a:br>
              <a:rPr lang="nl-NL" sz="1500" b="0" i="1" dirty="0"/>
            </a:br>
            <a:br>
              <a:rPr lang="nl-NL" sz="1500" b="0" i="1" dirty="0"/>
            </a:br>
            <a:br>
              <a:rPr lang="nl-NL" sz="1500" b="0" dirty="0"/>
            </a:br>
            <a:r>
              <a:rPr lang="nl-NL" sz="1500" dirty="0"/>
              <a:t>Inwinning		</a:t>
            </a:r>
            <a:r>
              <a:rPr lang="nl-NL" sz="1500" dirty="0" err="1"/>
              <a:t>LiDAR</a:t>
            </a:r>
            <a:r>
              <a:rPr lang="nl-NL" sz="1500" dirty="0"/>
              <a:t> (AHN data)	</a:t>
            </a:r>
            <a:br>
              <a:rPr lang="nl-NL" sz="1500" dirty="0"/>
            </a:br>
            <a:r>
              <a:rPr lang="nl-NL" sz="1500" dirty="0"/>
              <a:t>Actualiteit		max. 3 jaar</a:t>
            </a:r>
            <a:br>
              <a:rPr lang="nl-NL" sz="1500" dirty="0"/>
            </a:br>
            <a:r>
              <a:rPr lang="nl-NL" sz="1500" dirty="0"/>
              <a:t>Lengte eenheid	meter t.o.v. N.A.P.</a:t>
            </a:r>
            <a:br>
              <a:rPr lang="nl-NL" sz="1500" dirty="0"/>
            </a:br>
            <a:r>
              <a:rPr lang="nl-NL" sz="1500" dirty="0"/>
              <a:t>Voor schaalniveau	 1:50 tot 1:5000</a:t>
            </a:r>
            <a:br>
              <a:rPr lang="nl-NL" sz="1500" dirty="0"/>
            </a:br>
            <a:r>
              <a:rPr lang="nl-NL" sz="1500" dirty="0"/>
              <a:t>Nauwkeurigheid	+/-20 cm (</a:t>
            </a:r>
            <a:r>
              <a:rPr lang="nl-NL" sz="1500" dirty="0" err="1"/>
              <a:t>xyz</a:t>
            </a:r>
            <a:r>
              <a:rPr lang="nl-NL" sz="1500" dirty="0"/>
              <a:t>)</a:t>
            </a:r>
            <a:br>
              <a:rPr lang="nl-NL" sz="1500" dirty="0"/>
            </a:br>
            <a:r>
              <a:rPr lang="nl-NL" sz="1500" b="0" dirty="0"/>
              <a:t>Bestandsformaat	LAZ (</a:t>
            </a:r>
            <a:r>
              <a:rPr lang="nl-NL" sz="1500" dirty="0"/>
              <a:t>open standaard </a:t>
            </a:r>
            <a:r>
              <a:rPr lang="nl-NL" sz="1500" b="0" dirty="0" err="1"/>
              <a:t>pointcloud</a:t>
            </a:r>
            <a:r>
              <a:rPr lang="nl-NL" sz="1500" b="0" dirty="0"/>
              <a:t>)</a:t>
            </a:r>
            <a:br>
              <a:rPr lang="nl-NL" sz="1500" b="0" dirty="0"/>
            </a:br>
            <a:r>
              <a:rPr lang="nl-NL" sz="1500" b="0" dirty="0"/>
              <a:t>Gebied per tegel</a:t>
            </a:r>
            <a:r>
              <a:rPr lang="nl-NL" sz="1500" dirty="0"/>
              <a:t>	</a:t>
            </a:r>
            <a:r>
              <a:rPr lang="nl-NL" sz="1500" b="0" dirty="0"/>
              <a:t>1.0 x 1.3 km</a:t>
            </a:r>
            <a:br>
              <a:rPr lang="nl-NL" sz="1500" b="0" dirty="0"/>
            </a:br>
            <a:r>
              <a:rPr lang="nl-NL" sz="1500" b="0" dirty="0"/>
              <a:t>Bestandsgrootte</a:t>
            </a:r>
            <a:r>
              <a:rPr lang="nl-NL" sz="1500" dirty="0"/>
              <a:t>	</a:t>
            </a:r>
            <a:r>
              <a:rPr lang="nl-NL" sz="1500" b="0" dirty="0"/>
              <a:t>ca. 250 MB</a:t>
            </a:r>
            <a:br>
              <a:rPr lang="nl-NL" sz="1500" b="0" dirty="0"/>
            </a:br>
            <a:br>
              <a:rPr lang="nl-NL" sz="1500" b="0" dirty="0"/>
            </a:br>
            <a:br>
              <a:rPr lang="nl-NL" sz="1500" dirty="0"/>
            </a:br>
            <a:r>
              <a:rPr lang="nl-NL" sz="1500" dirty="0"/>
              <a:t>Overige kenmerken</a:t>
            </a:r>
            <a:br>
              <a:rPr lang="nl-NL" sz="1500" dirty="0"/>
            </a:br>
            <a:br>
              <a:rPr lang="nl-NL" sz="1500" dirty="0"/>
            </a:br>
            <a:r>
              <a:rPr lang="nl-NL" sz="1500" dirty="0"/>
              <a:t>De site bevat naast AHN ook metingen vanuit andere organisaties. Bijvoorbeeld afkomstig vanuit de Rijkswaterstaat, beheer vaarwegen. </a:t>
            </a:r>
            <a:br>
              <a:rPr lang="nl-NL" sz="1500" dirty="0"/>
            </a:br>
            <a:endParaRPr lang="nl-NL" sz="1500" dirty="0"/>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1B8DCDEC-9F6F-9BB9-1DB6-62FB32506589}"/>
              </a:ext>
            </a:extLst>
          </p:cNvPr>
          <p:cNvPicPr>
            <a:picLocks noChangeAspect="1"/>
          </p:cNvPicPr>
          <p:nvPr/>
        </p:nvPicPr>
        <p:blipFill rotWithShape="1">
          <a:blip r:embed="rId3"/>
          <a:srcRect l="17860" r="1834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431937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71D2F06-F8B5-6635-25A5-E6B6CEFE6B60}"/>
              </a:ext>
            </a:extLst>
          </p:cNvPr>
          <p:cNvSpPr>
            <a:spLocks noGrp="1"/>
          </p:cNvSpPr>
          <p:nvPr>
            <p:ph type="title"/>
          </p:nvPr>
        </p:nvSpPr>
        <p:spPr>
          <a:xfrm>
            <a:off x="7188052" y="1783958"/>
            <a:ext cx="4900316" cy="3948248"/>
          </a:xfrm>
        </p:spPr>
        <p:txBody>
          <a:bodyPr vert="horz" lIns="91440" tIns="45720" rIns="91440" bIns="45720" rtlCol="0" anchor="b">
            <a:normAutofit fontScale="90000"/>
          </a:bodyPr>
          <a:lstStyle/>
          <a:p>
            <a:br>
              <a:rPr lang="nl-NL" sz="1400" dirty="0"/>
            </a:br>
            <a:br>
              <a:rPr lang="nl-NL" sz="1400" dirty="0"/>
            </a:br>
            <a:br>
              <a:rPr lang="nl-NL" sz="1400" dirty="0"/>
            </a:br>
            <a:br>
              <a:rPr lang="nl-NL" sz="1400" dirty="0"/>
            </a:br>
            <a:br>
              <a:rPr lang="nl-NL" sz="1700" dirty="0"/>
            </a:br>
            <a:r>
              <a:rPr lang="nl-NL" sz="1700" u="sng" dirty="0"/>
              <a:t>Beeldmateriaal (actuele luchtfoto’s in RD coördinaten)</a:t>
            </a:r>
            <a:br>
              <a:rPr lang="nl-NL" sz="1700" dirty="0"/>
            </a:br>
            <a:br>
              <a:rPr lang="nl-NL" sz="1700" dirty="0"/>
            </a:br>
            <a:r>
              <a:rPr lang="nl-NL" sz="1700" dirty="0"/>
              <a:t>bronhouder 	Waterschapshuis (de Waterschappen)</a:t>
            </a:r>
            <a:br>
              <a:rPr lang="nl-NL" sz="1700" dirty="0"/>
            </a:br>
            <a:r>
              <a:rPr lang="nl-NL" sz="1700" b="0" dirty="0"/>
              <a:t>website 		</a:t>
            </a:r>
            <a:r>
              <a:rPr lang="nl-NL" sz="1700" b="0" dirty="0">
                <a:hlinkClick r:id="rId2">
                  <a:extLst>
                    <a:ext uri="{A12FA001-AC4F-418D-AE19-62706E023703}">
                      <ahyp:hlinkClr xmlns:ahyp="http://schemas.microsoft.com/office/drawing/2018/hyperlinkcolor" val="tx"/>
                    </a:ext>
                  </a:extLst>
                </a:hlinkClick>
              </a:rPr>
              <a:t>opendata.beeldmateriaal.nl</a:t>
            </a:r>
            <a:br>
              <a:rPr lang="nl-NL" sz="1700" b="0" dirty="0"/>
            </a:br>
            <a:br>
              <a:rPr lang="nl-NL" sz="1700" b="0" dirty="0"/>
            </a:br>
            <a:br>
              <a:rPr lang="nl-NL" sz="1700" i="1" dirty="0"/>
            </a:br>
            <a:r>
              <a:rPr lang="nl-NL" sz="1700" i="1" dirty="0"/>
              <a:t>“Luchtfoto’s worden gebuikt voor verschillende belangrijke doeleinden. Het is een onmisbare bron om de omgeving in combinatie met BIM in beeld te brengen.” </a:t>
            </a:r>
            <a:br>
              <a:rPr lang="nl-NL" sz="1700" b="0" i="1" dirty="0"/>
            </a:br>
            <a:br>
              <a:rPr lang="nl-NL" sz="1700" b="0" i="1" dirty="0"/>
            </a:br>
            <a:br>
              <a:rPr lang="nl-NL" sz="1700" b="0" dirty="0"/>
            </a:br>
            <a:r>
              <a:rPr lang="nl-NL" sz="1700" dirty="0"/>
              <a:t>Inwinning		Stereoscopische-fotovlucht	</a:t>
            </a:r>
            <a:br>
              <a:rPr lang="nl-NL" sz="1700" dirty="0"/>
            </a:br>
            <a:r>
              <a:rPr lang="nl-NL" sz="1700" dirty="0"/>
              <a:t>Actualiteit		1 jaar</a:t>
            </a:r>
            <a:br>
              <a:rPr lang="nl-NL" sz="1700" dirty="0"/>
            </a:br>
            <a:r>
              <a:rPr lang="nl-NL" sz="1700" dirty="0"/>
              <a:t>Nauwkeurigheid	+/- 20 cm (</a:t>
            </a:r>
            <a:r>
              <a:rPr lang="nl-NL" sz="1700" dirty="0" err="1"/>
              <a:t>xy</a:t>
            </a:r>
            <a:r>
              <a:rPr lang="nl-NL" sz="1700" dirty="0"/>
              <a:t>)</a:t>
            </a:r>
            <a:br>
              <a:rPr lang="nl-NL" sz="1700" dirty="0"/>
            </a:br>
            <a:r>
              <a:rPr lang="nl-NL" sz="1700" dirty="0"/>
              <a:t>		resolutie 4-10 cm per pixel</a:t>
            </a:r>
            <a:br>
              <a:rPr lang="nl-NL" sz="1700" dirty="0"/>
            </a:br>
            <a:r>
              <a:rPr lang="nl-NL" sz="1700" b="0" dirty="0"/>
              <a:t>Bestandsformaat	Geotiff</a:t>
            </a:r>
            <a:br>
              <a:rPr lang="nl-NL" sz="1700" b="0" dirty="0"/>
            </a:br>
            <a:r>
              <a:rPr lang="nl-NL" sz="1700" dirty="0"/>
              <a:t>Voor schaalniveau	1:20 tot 1:5000</a:t>
            </a:r>
            <a:br>
              <a:rPr lang="nl-NL" sz="1700" b="0" dirty="0"/>
            </a:br>
            <a:r>
              <a:rPr lang="nl-NL" sz="1700" b="0" dirty="0"/>
              <a:t>Gebied</a:t>
            </a:r>
            <a:r>
              <a:rPr lang="nl-NL" sz="1700" dirty="0"/>
              <a:t>		</a:t>
            </a:r>
            <a:r>
              <a:rPr lang="nl-NL" sz="1700" b="0" dirty="0"/>
              <a:t>1.0 x 1.0 km</a:t>
            </a:r>
            <a:br>
              <a:rPr lang="nl-NL" sz="1700" b="0" dirty="0"/>
            </a:br>
            <a:r>
              <a:rPr lang="nl-NL" sz="1700" b="0" dirty="0"/>
              <a:t>Bestandsgrootte</a:t>
            </a:r>
            <a:r>
              <a:rPr lang="nl-NL" sz="1700" dirty="0"/>
              <a:t>	</a:t>
            </a:r>
            <a:r>
              <a:rPr lang="nl-NL" sz="1700" b="0" dirty="0"/>
              <a:t>ca. 250 MB</a:t>
            </a:r>
            <a:br>
              <a:rPr lang="nl-NL" sz="1700" dirty="0"/>
            </a:br>
            <a:br>
              <a:rPr lang="nl-NL" sz="1700" dirty="0"/>
            </a:br>
            <a:r>
              <a:rPr lang="nl-NL" sz="1700" dirty="0"/>
              <a:t>overige kenmerken</a:t>
            </a:r>
            <a:br>
              <a:rPr lang="nl-NL" sz="1700" dirty="0"/>
            </a:br>
            <a:br>
              <a:rPr lang="nl-NL" sz="1700" dirty="0"/>
            </a:br>
            <a:r>
              <a:rPr lang="nl-NL" sz="1700" dirty="0"/>
              <a:t>Beeldmateriaal vormt de basis voor bijhouden van de basisregistratie grootschalige topografie (BGT). Geotiff bestanden bevatten een beschrijving van de ligging (</a:t>
            </a:r>
            <a:r>
              <a:rPr lang="nl-NL" sz="1700" dirty="0" err="1"/>
              <a:t>xy</a:t>
            </a:r>
            <a:r>
              <a:rPr lang="nl-NL" sz="1700" dirty="0"/>
              <a:t>) voor de luchtfoto </a:t>
            </a:r>
            <a:br>
              <a:rPr lang="nl-NL" sz="1700" dirty="0"/>
            </a:br>
            <a:endParaRPr lang="nl-NL" sz="1400" dirty="0"/>
          </a:p>
        </p:txBody>
      </p:sp>
      <p:sp>
        <p:nvSpPr>
          <p:cNvPr id="47" name="Freeform: Shape 4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Afbeelding 8" descr="Afbeelding met kaart, tekst, draad&#10;&#10;Automatisch gegenereerde beschrijving">
            <a:extLst>
              <a:ext uri="{FF2B5EF4-FFF2-40B4-BE49-F238E27FC236}">
                <a16:creationId xmlns:a16="http://schemas.microsoft.com/office/drawing/2014/main" id="{6A82A0B3-6099-712D-B031-1353D35E8F1C}"/>
              </a:ext>
            </a:extLst>
          </p:cNvPr>
          <p:cNvPicPr>
            <a:picLocks noChangeAspect="1"/>
          </p:cNvPicPr>
          <p:nvPr/>
        </p:nvPicPr>
        <p:blipFill rotWithShape="1">
          <a:blip r:embed="rId3"/>
          <a:srcRect l="28928" r="28028"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113519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A5225FB34AAA4D96EF4C70799D5D51" ma:contentTypeVersion="11" ma:contentTypeDescription="Create a new document." ma:contentTypeScope="" ma:versionID="e8c7d53f581995da5cd4b8248a349b68">
  <xsd:schema xmlns:xsd="http://www.w3.org/2001/XMLSchema" xmlns:xs="http://www.w3.org/2001/XMLSchema" xmlns:p="http://schemas.microsoft.com/office/2006/metadata/properties" xmlns:ns2="681123fc-7657-4809-943d-57b42c131cee" xmlns:ns3="5086eba4-090e-4a0c-9b1b-f863ca75464a" targetNamespace="http://schemas.microsoft.com/office/2006/metadata/properties" ma:root="true" ma:fieldsID="531fbb5bcc7dc8601198f8af6d651c63" ns2:_="" ns3:_="">
    <xsd:import namespace="681123fc-7657-4809-943d-57b42c131cee"/>
    <xsd:import namespace="5086eba4-090e-4a0c-9b1b-f863ca7546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1123fc-7657-4809-943d-57b42c131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549dd37-18f5-4971-a464-9934806350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86eba4-090e-4a0c-9b1b-f863ca7546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4bcb2c7-c4f9-44d9-afb8-795dffead837}" ma:internalName="TaxCatchAll" ma:showField="CatchAllData" ma:web="5086eba4-090e-4a0c-9b1b-f863ca7546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1123fc-7657-4809-943d-57b42c131cee">
      <Terms xmlns="http://schemas.microsoft.com/office/infopath/2007/PartnerControls"/>
    </lcf76f155ced4ddcb4097134ff3c332f>
    <TaxCatchAll xmlns="5086eba4-090e-4a0c-9b1b-f863ca7546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6EDB7C-87E0-4601-B405-F1461B43C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1123fc-7657-4809-943d-57b42c131cee"/>
    <ds:schemaRef ds:uri="5086eba4-090e-4a0c-9b1b-f863ca754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5BE2DD-3A49-4A35-9526-C463AA132836}">
  <ds:schemaRefs>
    <ds:schemaRef ds:uri="681123fc-7657-4809-943d-57b42c131cee"/>
    <ds:schemaRef ds:uri="http://schemas.microsoft.com/office/2006/documentManagement/types"/>
    <ds:schemaRef ds:uri="http://schemas.openxmlformats.org/package/2006/metadata/core-properties"/>
    <ds:schemaRef ds:uri="5086eba4-090e-4a0c-9b1b-f863ca75464a"/>
    <ds:schemaRef ds:uri="http://purl.org/dc/dcmitype/"/>
    <ds:schemaRef ds:uri="http://schemas.microsoft.com/office/2006/metadata/properties"/>
    <ds:schemaRef ds:uri="http://www.w3.org/XML/1998/namespace"/>
    <ds:schemaRef ds:uri="http://purl.org/dc/elements/1.1/"/>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36A3B773-1575-4493-8049-2ED0252C8F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TotalTime>
  <Words>996</Words>
  <Application>Microsoft Office PowerPoint</Application>
  <PresentationFormat>Breedbeeld</PresentationFormat>
  <Paragraphs>6</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Office Theme</vt:lpstr>
      <vt:lpstr> Geo datasets voor bestaande situatie </vt:lpstr>
      <vt:lpstr>     3D Basisvoorziening  bronhouder  Kadaster website   www.pdok.nl/3d-basisvoorziening   “Een complete 3D digitaal topografisch bestand voor diverse toepassingen. Een belangrijke basis voor planvorming en uitvoering van projecten in het kader van de nieuwe Omgevingswet.”   Inwinning  luchtfotografie  Actualiteit  1 tot 3 jaar Eenheden  meter, ligging in m. t.o.v. N.A.P.  Voor schaalniveau tussen 1:500 en 1:10.000 Nauwkeurigheid +/- 30 cm (xyz) Gebied per tegel 5.0 x 6.0 km (4 delen)  Bestandsformaat CityJSON Bestandsgrootte  ca. 1 GB (in 4 delen)  Overige kenmerken  Dataset is gebaseerd op de Basiskaart Grootschalige Topografie (BGT) en de Basisregistratie Adressen en Gebouwen (BAG). Wegen uit BGT, contouren van gebouwen komen uit BAG. De hoogten zijn bepaald op basis van luchtfotografie. 3D basisvoorziening kan gezien worden als complete set. Dakvlakken zijn horizontaal bepaald met een gemiddelde benadering.</vt:lpstr>
      <vt:lpstr>        3D BAG (Basisregistratie Adressen en Gebouwen)  bronhouder  TU Delft, 3D GeoInformation website  www.3dbag.nl   “3D BAG geeft gedetailleerde 3D vormen van gebouwen, volledig automatisch gegenereerd op basis van een combinatie van verschillende openbare brongegevens uit pdok.”   Inwinning  LiDAR (op basis van AHN)   Actualiteit  3 tot 5 jaar Eenheid   meter, ligging in m. t.o.v. N.A.P. Voor schaalniveau 1:100 tot 1:5000 Nauwkeurigheid +/-30 cm (xyz)  Gebied per tegel 5.0 x 5.0 km Bestandsformaten  CityJSON / wavefront /     geopackage  Bestandsgrootte  ca. 15 MB   Overige kenmerken  3D BAG kent 3 verschillende detailniveaus. Het laagste niveau is LOD 1.2, 2D contouren die overeenkomen komen met de platte BAG database. Detailniveau LOD 2.2 geeft de gebruiker de meest volledige 3D vorm dat op dit moment behaald kan worden. De techniek achter 3D BAG wordt, in Europees verband, verder doorontwikkeld. Zo kan het breder ingezet gaan worden.  </vt:lpstr>
      <vt:lpstr>     AHN (Actueel Hoogtebestand Nederland)  bronhouder  Waterschapshuis (de Waterschappen) website   https://www.ahn.nl/ahn-viewer    “Het Actueel Hoogtebestand Nederland (AHN) is een bestand met voor heel Nederland gedetailleerde en precieze hoogtegegevens. Met lasertechnologie is vanuit helikopters en vliegtuigen. Op iedere locatie in is binnen in een grid van 0.5m x 0.5m een (gecorrigeerde) xyz waarde voor het maaiveld bepaald.”   Inwinning  LiDAR  Actualiteit  1 tot 3 jaar Lengte eenheid meter t.o.v. N.A.P. Voor schaalniveau 1:50 tot 1:5000 Nauwkeurigheid +/- 15 cm t.o.v. NAP Gebied per tegel 5.0 x 6.5 km Bestandsformaat  Geotiff Bestandsgrootte  ca. 5 MB (.tiff 5m grid)   ca. 500 MB (.tiff 0.5m grid)    ca. 5 GB (.LAZ) Overige kenmerken  AHN is een meerjarenprogramma en samenwerking tussen de Waterschappen, Provincies en Rijkswaterstaat. AHN4, de vierde generatie, is in 2023 voor heel Nederland beschikbaar. Door versnelling in techniek en proces zal AHN meer actueel zijn in de toekomst.</vt:lpstr>
      <vt:lpstr>  GeoTiles (ruwe laserscan data)  bronhouder  TU Delft  (Ir. A. van Natijne)   website   www.geotiles.nl   “Bruikbare ingewonnen AHN gegevens opgedeeld in 25 delen en gekleurd met een luchtfoto. De datasets uit GeoTiles zijn een nabewerking op de ruwe ingewonnen gegevens van AHN4.”    Inwinning  LiDAR (AHN data)  Actualiteit  max. 3 jaar Lengte eenheid meter t.o.v. N.A.P. Voor schaalniveau  1:50 tot 1:5000 Nauwkeurigheid +/-20 cm (xyz) Bestandsformaat LAZ (open standaard pointcloud) Gebied per tegel 1.0 x 1.3 km Bestandsgrootte ca. 250 MB   Overige kenmerken  De site bevat naast AHN ook metingen vanuit andere organisaties. Bijvoorbeeld afkomstig vanuit de Rijkswaterstaat, beheer vaarwegen.  </vt:lpstr>
      <vt:lpstr>     Beeldmateriaal (actuele luchtfoto’s in RD coördinaten)  bronhouder  Waterschapshuis (de Waterschappen) website   opendata.beeldmateriaal.nl   “Luchtfoto’s worden gebuikt voor verschillende belangrijke doeleinden. Het is een onmisbare bron om de omgeving in combinatie met BIM in beeld te brengen.”    Inwinning  Stereoscopische-fotovlucht  Actualiteit  1 jaar Nauwkeurigheid +/- 20 cm (xy)   resolutie 4-10 cm per pixel Bestandsformaat Geotiff Voor schaalniveau 1:20 tot 1:5000 Gebied  1.0 x 1.0 km Bestandsgrootte ca. 250 MB  overige kenmerken  Beeldmateriaal vormt de basis voor bijhouden van de basisregistratie grootschalige topografie (BGT). Geotiff bestanden bevatten een beschrijving van de ligging (xy) voor de luchtfoto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Jonkman</dc:creator>
  <cp:lastModifiedBy>Freek Boersma-GeoBIMexperts</cp:lastModifiedBy>
  <cp:revision>1</cp:revision>
  <cp:lastPrinted>2022-09-22T20:32:15Z</cp:lastPrinted>
  <dcterms:created xsi:type="dcterms:W3CDTF">2020-03-05T08:12:46Z</dcterms:created>
  <dcterms:modified xsi:type="dcterms:W3CDTF">2023-02-15T21:11:36Z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0x010100E6A5225FB34AAA4D96EF4C70799D5D51</vt:lpwstr>
  </property>
  <property fmtid="{D5CDD505-2E9C-101B-9397-08002B2CF9AE}" pid="3" name="MediaServiceImageTags">
    <vt:lpwstr/>
  </property>
</Properties>
</file>